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23"/>
  </p:notesMasterIdLst>
  <p:handoutMasterIdLst>
    <p:handoutMasterId r:id="rId24"/>
  </p:handoutMasterIdLst>
  <p:sldIdLst>
    <p:sldId id="257" r:id="rId5"/>
    <p:sldId id="256" r:id="rId6"/>
    <p:sldId id="262" r:id="rId7"/>
    <p:sldId id="274" r:id="rId8"/>
    <p:sldId id="263" r:id="rId9"/>
    <p:sldId id="260" r:id="rId10"/>
    <p:sldId id="259" r:id="rId11"/>
    <p:sldId id="258" r:id="rId12"/>
    <p:sldId id="264" r:id="rId13"/>
    <p:sldId id="265" r:id="rId14"/>
    <p:sldId id="266" r:id="rId15"/>
    <p:sldId id="267" r:id="rId16"/>
    <p:sldId id="268" r:id="rId17"/>
    <p:sldId id="275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4F"/>
    <a:srgbClr val="09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BC7A18-4778-B3CE-DE24-96ED65C0FCE1}" v="69" dt="2026-07-13T17:28:59.929"/>
    <p1510:client id="{C83DECC5-E992-42A5-8AD5-C38E0624D681}" v="14" dt="2026-07-13T15:50:25.1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Garand" userId="S::mgarand@cpozarks.org::b8b75bcd-6293-4041-9228-cb620991339c" providerId="AD" clId="Web-{3BBC7A18-4778-B3CE-DE24-96ED65C0FCE1}"/>
    <pc:docChg chg="modSld">
      <pc:chgData name="Michelle Garand" userId="S::mgarand@cpozarks.org::b8b75bcd-6293-4041-9228-cb620991339c" providerId="AD" clId="Web-{3BBC7A18-4778-B3CE-DE24-96ED65C0FCE1}" dt="2026-07-13T17:28:59.929" v="67" actId="1076"/>
      <pc:docMkLst>
        <pc:docMk/>
      </pc:docMkLst>
      <pc:sldChg chg="modSp">
        <pc:chgData name="Michelle Garand" userId="S::mgarand@cpozarks.org::b8b75bcd-6293-4041-9228-cb620991339c" providerId="AD" clId="Web-{3BBC7A18-4778-B3CE-DE24-96ED65C0FCE1}" dt="2026-07-13T17:28:59.929" v="67" actId="1076"/>
        <pc:sldMkLst>
          <pc:docMk/>
          <pc:sldMk cId="3086125857" sldId="263"/>
        </pc:sldMkLst>
        <pc:graphicFrameChg chg="mod modGraphic">
          <ac:chgData name="Michelle Garand" userId="S::mgarand@cpozarks.org::b8b75bcd-6293-4041-9228-cb620991339c" providerId="AD" clId="Web-{3BBC7A18-4778-B3CE-DE24-96ED65C0FCE1}" dt="2026-07-13T17:28:59.929" v="67" actId="1076"/>
          <ac:graphicFrameMkLst>
            <pc:docMk/>
            <pc:sldMk cId="3086125857" sldId="263"/>
            <ac:graphicFrameMk id="19" creationId="{F6D6F706-3E04-8BCA-1BA9-D94A2B9BE98D}"/>
          </ac:graphicFrameMkLst>
        </pc:graphicFrameChg>
      </pc:sldChg>
    </pc:docChg>
  </pc:docChgLst>
  <pc:docChgLst>
    <pc:chgData name="Michelle Garand" userId="b8b75bcd-6293-4041-9228-cb620991339c" providerId="ADAL" clId="{DC31C089-6E5B-474E-A1A7-2079EA4F787D}"/>
    <pc:docChg chg="undo custSel addSld delSld modSld sldOrd">
      <pc:chgData name="Michelle Garand" userId="b8b75bcd-6293-4041-9228-cb620991339c" providerId="ADAL" clId="{DC31C089-6E5B-474E-A1A7-2079EA4F787D}" dt="2026-07-13T15:50:55.167" v="1213" actId="1076"/>
      <pc:docMkLst>
        <pc:docMk/>
      </pc:docMkLst>
      <pc:sldChg chg="modSp mod">
        <pc:chgData name="Michelle Garand" userId="b8b75bcd-6293-4041-9228-cb620991339c" providerId="ADAL" clId="{DC31C089-6E5B-474E-A1A7-2079EA4F787D}" dt="2026-07-13T01:49:23.827" v="84" actId="1076"/>
        <pc:sldMkLst>
          <pc:docMk/>
          <pc:sldMk cId="1024972148" sldId="256"/>
        </pc:sldMkLst>
        <pc:spChg chg="mod">
          <ac:chgData name="Michelle Garand" userId="b8b75bcd-6293-4041-9228-cb620991339c" providerId="ADAL" clId="{DC31C089-6E5B-474E-A1A7-2079EA4F787D}" dt="2026-07-13T01:49:23.827" v="84" actId="1076"/>
          <ac:spMkLst>
            <pc:docMk/>
            <pc:sldMk cId="1024972148" sldId="256"/>
            <ac:spMk id="31" creationId="{00000000-0000-0000-0000-000000000000}"/>
          </ac:spMkLst>
        </pc:spChg>
      </pc:sldChg>
      <pc:sldChg chg="modSp mod">
        <pc:chgData name="Michelle Garand" userId="b8b75bcd-6293-4041-9228-cb620991339c" providerId="ADAL" clId="{DC31C089-6E5B-474E-A1A7-2079EA4F787D}" dt="2026-07-13T01:47:32.827" v="67" actId="27636"/>
        <pc:sldMkLst>
          <pc:docMk/>
          <pc:sldMk cId="1993447577" sldId="257"/>
        </pc:sldMkLst>
        <pc:spChg chg="mod">
          <ac:chgData name="Michelle Garand" userId="b8b75bcd-6293-4041-9228-cb620991339c" providerId="ADAL" clId="{DC31C089-6E5B-474E-A1A7-2079EA4F787D}" dt="2026-07-13T01:47:32.827" v="67" actId="27636"/>
          <ac:spMkLst>
            <pc:docMk/>
            <pc:sldMk cId="1993447577" sldId="257"/>
            <ac:spMk id="8" creationId="{00000000-0000-0000-0000-000000000000}"/>
          </ac:spMkLst>
        </pc:spChg>
      </pc:sldChg>
      <pc:sldChg chg="addSp modSp mod">
        <pc:chgData name="Michelle Garand" userId="b8b75bcd-6293-4041-9228-cb620991339c" providerId="ADAL" clId="{DC31C089-6E5B-474E-A1A7-2079EA4F787D}" dt="2026-07-13T02:51:07.786" v="1175" actId="1076"/>
        <pc:sldMkLst>
          <pc:docMk/>
          <pc:sldMk cId="2378218633" sldId="258"/>
        </pc:sldMkLst>
        <pc:spChg chg="add mod">
          <ac:chgData name="Michelle Garand" userId="b8b75bcd-6293-4041-9228-cb620991339c" providerId="ADAL" clId="{DC31C089-6E5B-474E-A1A7-2079EA4F787D}" dt="2026-07-13T02:51:07.786" v="1175" actId="1076"/>
          <ac:spMkLst>
            <pc:docMk/>
            <pc:sldMk cId="2378218633" sldId="258"/>
            <ac:spMk id="3" creationId="{26561837-EDC0-9232-E45C-7232898D823E}"/>
          </ac:spMkLst>
        </pc:spChg>
        <pc:spChg chg="mod">
          <ac:chgData name="Michelle Garand" userId="b8b75bcd-6293-4041-9228-cb620991339c" providerId="ADAL" clId="{DC31C089-6E5B-474E-A1A7-2079EA4F787D}" dt="2026-07-13T02:48:19.202" v="1129" actId="27636"/>
          <ac:spMkLst>
            <pc:docMk/>
            <pc:sldMk cId="2378218633" sldId="258"/>
            <ac:spMk id="30" creationId="{03B5ADC6-50EF-F352-DECF-A58D5F8CC03F}"/>
          </ac:spMkLst>
        </pc:spChg>
        <pc:spChg chg="mod">
          <ac:chgData name="Michelle Garand" userId="b8b75bcd-6293-4041-9228-cb620991339c" providerId="ADAL" clId="{DC31C089-6E5B-474E-A1A7-2079EA4F787D}" dt="2026-07-13T02:50:52.924" v="1174" actId="14"/>
          <ac:spMkLst>
            <pc:docMk/>
            <pc:sldMk cId="2378218633" sldId="258"/>
            <ac:spMk id="31" creationId="{25093132-52F0-C500-06A9-2787BBD33BC5}"/>
          </ac:spMkLst>
        </pc:spChg>
      </pc:sldChg>
      <pc:sldChg chg="modSp mod">
        <pc:chgData name="Michelle Garand" userId="b8b75bcd-6293-4041-9228-cb620991339c" providerId="ADAL" clId="{DC31C089-6E5B-474E-A1A7-2079EA4F787D}" dt="2026-07-13T02:47:20.176" v="1112" actId="1076"/>
        <pc:sldMkLst>
          <pc:docMk/>
          <pc:sldMk cId="1342815793" sldId="259"/>
        </pc:sldMkLst>
        <pc:spChg chg="mod">
          <ac:chgData name="Michelle Garand" userId="b8b75bcd-6293-4041-9228-cb620991339c" providerId="ADAL" clId="{DC31C089-6E5B-474E-A1A7-2079EA4F787D}" dt="2026-07-13T02:47:20.176" v="1112" actId="1076"/>
          <ac:spMkLst>
            <pc:docMk/>
            <pc:sldMk cId="1342815793" sldId="259"/>
            <ac:spMk id="3" creationId="{A900F3E8-DD56-6462-1503-738921BD6AB8}"/>
          </ac:spMkLst>
        </pc:spChg>
        <pc:spChg chg="mod">
          <ac:chgData name="Michelle Garand" userId="b8b75bcd-6293-4041-9228-cb620991339c" providerId="ADAL" clId="{DC31C089-6E5B-474E-A1A7-2079EA4F787D}" dt="2026-07-13T02:46:25.508" v="1107" actId="5793"/>
          <ac:spMkLst>
            <pc:docMk/>
            <pc:sldMk cId="1342815793" sldId="259"/>
            <ac:spMk id="31" creationId="{7B653486-FB05-9526-F3A4-5D7B5307CE84}"/>
          </ac:spMkLst>
        </pc:spChg>
      </pc:sldChg>
      <pc:sldChg chg="modSp mod">
        <pc:chgData name="Michelle Garand" userId="b8b75bcd-6293-4041-9228-cb620991339c" providerId="ADAL" clId="{DC31C089-6E5B-474E-A1A7-2079EA4F787D}" dt="2026-07-13T02:45:36.234" v="1083" actId="2711"/>
        <pc:sldMkLst>
          <pc:docMk/>
          <pc:sldMk cId="2942451289" sldId="260"/>
        </pc:sldMkLst>
        <pc:spChg chg="mod">
          <ac:chgData name="Michelle Garand" userId="b8b75bcd-6293-4041-9228-cb620991339c" providerId="ADAL" clId="{DC31C089-6E5B-474E-A1A7-2079EA4F787D}" dt="2026-07-13T02:45:36.234" v="1083" actId="2711"/>
          <ac:spMkLst>
            <pc:docMk/>
            <pc:sldMk cId="2942451289" sldId="260"/>
            <ac:spMk id="31" creationId="{63360093-D946-32D2-D9A5-868289605F2D}"/>
          </ac:spMkLst>
        </pc:spChg>
      </pc:sldChg>
      <pc:sldChg chg="addSp delSp modSp del mod">
        <pc:chgData name="Michelle Garand" userId="b8b75bcd-6293-4041-9228-cb620991339c" providerId="ADAL" clId="{DC31C089-6E5B-474E-A1A7-2079EA4F787D}" dt="2026-07-13T02:13:14.437" v="536" actId="2696"/>
        <pc:sldMkLst>
          <pc:docMk/>
          <pc:sldMk cId="2592820105" sldId="261"/>
        </pc:sldMkLst>
        <pc:spChg chg="add del mod">
          <ac:chgData name="Michelle Garand" userId="b8b75bcd-6293-4041-9228-cb620991339c" providerId="ADAL" clId="{DC31C089-6E5B-474E-A1A7-2079EA4F787D}" dt="2026-07-13T02:13:05.769" v="535" actId="478"/>
          <ac:spMkLst>
            <pc:docMk/>
            <pc:sldMk cId="2592820105" sldId="261"/>
            <ac:spMk id="3" creationId="{D32F948D-C487-6238-138E-ED8762DE74D4}"/>
          </ac:spMkLst>
        </pc:spChg>
        <pc:spChg chg="add mod">
          <ac:chgData name="Michelle Garand" userId="b8b75bcd-6293-4041-9228-cb620991339c" providerId="ADAL" clId="{DC31C089-6E5B-474E-A1A7-2079EA4F787D}" dt="2026-07-13T02:10:34.179" v="422" actId="1076"/>
          <ac:spMkLst>
            <pc:docMk/>
            <pc:sldMk cId="2592820105" sldId="261"/>
            <ac:spMk id="8" creationId="{56D0F963-1F3F-1EFC-0388-602B799924C0}"/>
          </ac:spMkLst>
        </pc:spChg>
        <pc:spChg chg="add mod">
          <ac:chgData name="Michelle Garand" userId="b8b75bcd-6293-4041-9228-cb620991339c" providerId="ADAL" clId="{DC31C089-6E5B-474E-A1A7-2079EA4F787D}" dt="2026-07-13T02:12:56.823" v="534" actId="20577"/>
          <ac:spMkLst>
            <pc:docMk/>
            <pc:sldMk cId="2592820105" sldId="261"/>
            <ac:spMk id="9" creationId="{E9621A69-8301-42A4-E4E8-92EC487D883F}"/>
          </ac:spMkLst>
        </pc:spChg>
        <pc:spChg chg="mod">
          <ac:chgData name="Michelle Garand" userId="b8b75bcd-6293-4041-9228-cb620991339c" providerId="ADAL" clId="{DC31C089-6E5B-474E-A1A7-2079EA4F787D}" dt="2026-07-13T02:09:20.787" v="386" actId="404"/>
          <ac:spMkLst>
            <pc:docMk/>
            <pc:sldMk cId="2592820105" sldId="261"/>
            <ac:spMk id="31" creationId="{94857E56-45EC-D337-A36A-4D85C1B29623}"/>
          </ac:spMkLst>
        </pc:spChg>
      </pc:sldChg>
      <pc:sldChg chg="addSp modSp mod">
        <pc:chgData name="Michelle Garand" userId="b8b75bcd-6293-4041-9228-cb620991339c" providerId="ADAL" clId="{DC31C089-6E5B-474E-A1A7-2079EA4F787D}" dt="2026-07-13T15:48:09.379" v="1194" actId="1037"/>
        <pc:sldMkLst>
          <pc:docMk/>
          <pc:sldMk cId="3086125857" sldId="263"/>
        </pc:sldMkLst>
        <pc:spChg chg="add mod">
          <ac:chgData name="Michelle Garand" userId="b8b75bcd-6293-4041-9228-cb620991339c" providerId="ADAL" clId="{DC31C089-6E5B-474E-A1A7-2079EA4F787D}" dt="2026-07-13T02:43:46.165" v="1067" actId="1076"/>
          <ac:spMkLst>
            <pc:docMk/>
            <pc:sldMk cId="3086125857" sldId="263"/>
            <ac:spMk id="22" creationId="{DE158780-F9F3-37F6-3EEF-6D7AF224A0C7}"/>
          </ac:spMkLst>
        </pc:spChg>
        <pc:spChg chg="mod">
          <ac:chgData name="Michelle Garand" userId="b8b75bcd-6293-4041-9228-cb620991339c" providerId="ADAL" clId="{DC31C089-6E5B-474E-A1A7-2079EA4F787D}" dt="2026-07-13T15:47:53.669" v="1191" actId="20577"/>
          <ac:spMkLst>
            <pc:docMk/>
            <pc:sldMk cId="3086125857" sldId="263"/>
            <ac:spMk id="31" creationId="{4FB48C5F-E1DF-5797-9B09-BDF4A49AA6D6}"/>
          </ac:spMkLst>
        </pc:spChg>
        <pc:graphicFrameChg chg="mod modGraphic">
          <ac:chgData name="Michelle Garand" userId="b8b75bcd-6293-4041-9228-cb620991339c" providerId="ADAL" clId="{DC31C089-6E5B-474E-A1A7-2079EA4F787D}" dt="2026-07-13T15:46:59.421" v="1179" actId="1076"/>
          <ac:graphicFrameMkLst>
            <pc:docMk/>
            <pc:sldMk cId="3086125857" sldId="263"/>
            <ac:graphicFrameMk id="19" creationId="{F6D6F706-3E04-8BCA-1BA9-D94A2B9BE98D}"/>
          </ac:graphicFrameMkLst>
        </pc:graphicFrameChg>
        <pc:picChg chg="add mod">
          <ac:chgData name="Michelle Garand" userId="b8b75bcd-6293-4041-9228-cb620991339c" providerId="ADAL" clId="{DC31C089-6E5B-474E-A1A7-2079EA4F787D}" dt="2026-07-13T15:48:09.379" v="1194" actId="1037"/>
          <ac:picMkLst>
            <pc:docMk/>
            <pc:sldMk cId="3086125857" sldId="263"/>
            <ac:picMk id="21" creationId="{CF6D8AF2-A323-1E6B-F677-F8CC6733C5A1}"/>
          </ac:picMkLst>
        </pc:picChg>
      </pc:sldChg>
      <pc:sldChg chg="modSp mod">
        <pc:chgData name="Michelle Garand" userId="b8b75bcd-6293-4041-9228-cb620991339c" providerId="ADAL" clId="{DC31C089-6E5B-474E-A1A7-2079EA4F787D}" dt="2026-07-13T02:19:04.049" v="600" actId="255"/>
        <pc:sldMkLst>
          <pc:docMk/>
          <pc:sldMk cId="3479553815" sldId="264"/>
        </pc:sldMkLst>
        <pc:spChg chg="mod">
          <ac:chgData name="Michelle Garand" userId="b8b75bcd-6293-4041-9228-cb620991339c" providerId="ADAL" clId="{DC31C089-6E5B-474E-A1A7-2079EA4F787D}" dt="2026-07-13T02:19:04.049" v="600" actId="255"/>
          <ac:spMkLst>
            <pc:docMk/>
            <pc:sldMk cId="3479553815" sldId="264"/>
            <ac:spMk id="31" creationId="{2D6004E3-261C-E8F8-64A9-090B2DF85082}"/>
          </ac:spMkLst>
        </pc:spChg>
      </pc:sldChg>
      <pc:sldChg chg="addSp delSp modSp mod">
        <pc:chgData name="Michelle Garand" userId="b8b75bcd-6293-4041-9228-cb620991339c" providerId="ADAL" clId="{DC31C089-6E5B-474E-A1A7-2079EA4F787D}" dt="2026-07-13T15:50:55.167" v="1213" actId="1076"/>
        <pc:sldMkLst>
          <pc:docMk/>
          <pc:sldMk cId="3945313033" sldId="265"/>
        </pc:sldMkLst>
        <pc:spChg chg="add del mod">
          <ac:chgData name="Michelle Garand" userId="b8b75bcd-6293-4041-9228-cb620991339c" providerId="ADAL" clId="{DC31C089-6E5B-474E-A1A7-2079EA4F787D}" dt="2026-07-13T15:49:53.439" v="1204" actId="478"/>
          <ac:spMkLst>
            <pc:docMk/>
            <pc:sldMk cId="3945313033" sldId="265"/>
            <ac:spMk id="7" creationId="{C307E21F-30A1-5D88-B2B1-6E06593C7AB7}"/>
          </ac:spMkLst>
        </pc:spChg>
        <pc:spChg chg="mod">
          <ac:chgData name="Michelle Garand" userId="b8b75bcd-6293-4041-9228-cb620991339c" providerId="ADAL" clId="{DC31C089-6E5B-474E-A1A7-2079EA4F787D}" dt="2026-07-13T15:48:33.705" v="1195" actId="20577"/>
          <ac:spMkLst>
            <pc:docMk/>
            <pc:sldMk cId="3945313033" sldId="265"/>
            <ac:spMk id="31" creationId="{50734091-1F18-8525-49B5-23EE1EF83149}"/>
          </ac:spMkLst>
        </pc:spChg>
        <pc:picChg chg="add mod">
          <ac:chgData name="Michelle Garand" userId="b8b75bcd-6293-4041-9228-cb620991339c" providerId="ADAL" clId="{DC31C089-6E5B-474E-A1A7-2079EA4F787D}" dt="2026-07-13T15:50:55.167" v="1213" actId="1076"/>
          <ac:picMkLst>
            <pc:docMk/>
            <pc:sldMk cId="3945313033" sldId="265"/>
            <ac:picMk id="3" creationId="{604A94A0-8084-EF5B-B995-A8F57A4A2255}"/>
          </ac:picMkLst>
        </pc:picChg>
      </pc:sldChg>
      <pc:sldChg chg="addSp modSp mod modNotesTx">
        <pc:chgData name="Michelle Garand" userId="b8b75bcd-6293-4041-9228-cb620991339c" providerId="ADAL" clId="{DC31C089-6E5B-474E-A1A7-2079EA4F787D}" dt="2026-07-13T02:54:01.244" v="1177" actId="2710"/>
        <pc:sldMkLst>
          <pc:docMk/>
          <pc:sldMk cId="2811339140" sldId="266"/>
        </pc:sldMkLst>
        <pc:spChg chg="add mod">
          <ac:chgData name="Michelle Garand" userId="b8b75bcd-6293-4041-9228-cb620991339c" providerId="ADAL" clId="{DC31C089-6E5B-474E-A1A7-2079EA4F787D}" dt="2026-07-13T02:54:01.244" v="1177" actId="2710"/>
          <ac:spMkLst>
            <pc:docMk/>
            <pc:sldMk cId="2811339140" sldId="266"/>
            <ac:spMk id="3" creationId="{A3B69673-742F-4004-9F76-46DF534B4C9C}"/>
          </ac:spMkLst>
        </pc:spChg>
        <pc:spChg chg="add mod">
          <ac:chgData name="Michelle Garand" userId="b8b75bcd-6293-4041-9228-cb620991339c" providerId="ADAL" clId="{DC31C089-6E5B-474E-A1A7-2079EA4F787D}" dt="2026-07-13T02:24:36.934" v="690" actId="1076"/>
          <ac:spMkLst>
            <pc:docMk/>
            <pc:sldMk cId="2811339140" sldId="266"/>
            <ac:spMk id="8" creationId="{ABFB321F-1440-C184-FA9B-B1DFCD305230}"/>
          </ac:spMkLst>
        </pc:spChg>
        <pc:spChg chg="mod">
          <ac:chgData name="Michelle Garand" userId="b8b75bcd-6293-4041-9228-cb620991339c" providerId="ADAL" clId="{DC31C089-6E5B-474E-A1A7-2079EA4F787D}" dt="2026-07-13T02:23:35.095" v="678" actId="27636"/>
          <ac:spMkLst>
            <pc:docMk/>
            <pc:sldMk cId="2811339140" sldId="266"/>
            <ac:spMk id="30" creationId="{9DA5D37B-FC86-CB12-F7DC-F47621329BA8}"/>
          </ac:spMkLst>
        </pc:spChg>
        <pc:spChg chg="mod">
          <ac:chgData name="Michelle Garand" userId="b8b75bcd-6293-4041-9228-cb620991339c" providerId="ADAL" clId="{DC31C089-6E5B-474E-A1A7-2079EA4F787D}" dt="2026-07-13T02:26:48.710" v="693" actId="1076"/>
          <ac:spMkLst>
            <pc:docMk/>
            <pc:sldMk cId="2811339140" sldId="266"/>
            <ac:spMk id="31" creationId="{9F6A6442-2933-E28D-3206-0F482D3E97CF}"/>
          </ac:spMkLst>
        </pc:spChg>
      </pc:sldChg>
      <pc:sldChg chg="modSp mod">
        <pc:chgData name="Michelle Garand" userId="b8b75bcd-6293-4041-9228-cb620991339c" providerId="ADAL" clId="{DC31C089-6E5B-474E-A1A7-2079EA4F787D}" dt="2026-07-13T02:28:23.551" v="739" actId="1076"/>
        <pc:sldMkLst>
          <pc:docMk/>
          <pc:sldMk cId="3425504309" sldId="267"/>
        </pc:sldMkLst>
        <pc:spChg chg="mod">
          <ac:chgData name="Michelle Garand" userId="b8b75bcd-6293-4041-9228-cb620991339c" providerId="ADAL" clId="{DC31C089-6E5B-474E-A1A7-2079EA4F787D}" dt="2026-07-13T02:28:08.751" v="735" actId="1076"/>
          <ac:spMkLst>
            <pc:docMk/>
            <pc:sldMk cId="3425504309" sldId="267"/>
            <ac:spMk id="3" creationId="{B7577B2B-2F3A-FFE6-1BD1-43B438D4E264}"/>
          </ac:spMkLst>
        </pc:spChg>
        <pc:spChg chg="mod">
          <ac:chgData name="Michelle Garand" userId="b8b75bcd-6293-4041-9228-cb620991339c" providerId="ADAL" clId="{DC31C089-6E5B-474E-A1A7-2079EA4F787D}" dt="2026-07-13T02:28:23.551" v="739" actId="1076"/>
          <ac:spMkLst>
            <pc:docMk/>
            <pc:sldMk cId="3425504309" sldId="267"/>
            <ac:spMk id="8" creationId="{AE98DA19-FBD2-64B6-220B-C39F161CB66E}"/>
          </ac:spMkLst>
        </pc:spChg>
        <pc:spChg chg="mod">
          <ac:chgData name="Michelle Garand" userId="b8b75bcd-6293-4041-9228-cb620991339c" providerId="ADAL" clId="{DC31C089-6E5B-474E-A1A7-2079EA4F787D}" dt="2026-07-13T02:27:55.213" v="734" actId="20577"/>
          <ac:spMkLst>
            <pc:docMk/>
            <pc:sldMk cId="3425504309" sldId="267"/>
            <ac:spMk id="31" creationId="{8159DA50-EB4D-9D19-6C68-2697D31AA69C}"/>
          </ac:spMkLst>
        </pc:spChg>
      </pc:sldChg>
      <pc:sldChg chg="addSp modSp mod">
        <pc:chgData name="Michelle Garand" userId="b8b75bcd-6293-4041-9228-cb620991339c" providerId="ADAL" clId="{DC31C089-6E5B-474E-A1A7-2079EA4F787D}" dt="2026-07-13T02:32:01.402" v="903" actId="1038"/>
        <pc:sldMkLst>
          <pc:docMk/>
          <pc:sldMk cId="3832539831" sldId="268"/>
        </pc:sldMkLst>
        <pc:spChg chg="add mod">
          <ac:chgData name="Michelle Garand" userId="b8b75bcd-6293-4041-9228-cb620991339c" providerId="ADAL" clId="{DC31C089-6E5B-474E-A1A7-2079EA4F787D}" dt="2026-07-13T02:31:11.773" v="898" actId="255"/>
          <ac:spMkLst>
            <pc:docMk/>
            <pc:sldMk cId="3832539831" sldId="268"/>
            <ac:spMk id="2" creationId="{005EAD3D-C715-E4F8-92AF-88A36964D533}"/>
          </ac:spMkLst>
        </pc:spChg>
        <pc:spChg chg="mod">
          <ac:chgData name="Michelle Garand" userId="b8b75bcd-6293-4041-9228-cb620991339c" providerId="ADAL" clId="{DC31C089-6E5B-474E-A1A7-2079EA4F787D}" dt="2026-07-13T02:32:01.402" v="903" actId="1038"/>
          <ac:spMkLst>
            <pc:docMk/>
            <pc:sldMk cId="3832539831" sldId="268"/>
            <ac:spMk id="3" creationId="{9BF89738-BC84-4FB6-770E-389C08DF3223}"/>
          </ac:spMkLst>
        </pc:spChg>
        <pc:spChg chg="mod">
          <ac:chgData name="Michelle Garand" userId="b8b75bcd-6293-4041-9228-cb620991339c" providerId="ADAL" clId="{DC31C089-6E5B-474E-A1A7-2079EA4F787D}" dt="2026-07-13T02:32:01.402" v="903" actId="1038"/>
          <ac:spMkLst>
            <pc:docMk/>
            <pc:sldMk cId="3832539831" sldId="268"/>
            <ac:spMk id="8" creationId="{D0CA754D-042A-87D2-EED9-BC2BF70FA5BE}"/>
          </ac:spMkLst>
        </pc:spChg>
        <pc:spChg chg="mod">
          <ac:chgData name="Michelle Garand" userId="b8b75bcd-6293-4041-9228-cb620991339c" providerId="ADAL" clId="{DC31C089-6E5B-474E-A1A7-2079EA4F787D}" dt="2026-07-13T02:29:18.502" v="748" actId="122"/>
          <ac:spMkLst>
            <pc:docMk/>
            <pc:sldMk cId="3832539831" sldId="268"/>
            <ac:spMk id="31" creationId="{3E11AD6B-AAFF-C890-E060-2FC43190C25B}"/>
          </ac:spMkLst>
        </pc:spChg>
      </pc:sldChg>
      <pc:sldChg chg="del">
        <pc:chgData name="Michelle Garand" userId="b8b75bcd-6293-4041-9228-cb620991339c" providerId="ADAL" clId="{DC31C089-6E5B-474E-A1A7-2079EA4F787D}" dt="2026-07-13T02:32:56.074" v="906" actId="2696"/>
        <pc:sldMkLst>
          <pc:docMk/>
          <pc:sldMk cId="3031100573" sldId="269"/>
        </pc:sldMkLst>
      </pc:sldChg>
      <pc:sldChg chg="addSp delSp modSp mod">
        <pc:chgData name="Michelle Garand" userId="b8b75bcd-6293-4041-9228-cb620991339c" providerId="ADAL" clId="{DC31C089-6E5B-474E-A1A7-2079EA4F787D}" dt="2026-07-13T02:39:40.544" v="1043" actId="403"/>
        <pc:sldMkLst>
          <pc:docMk/>
          <pc:sldMk cId="2932438905" sldId="270"/>
        </pc:sldMkLst>
        <pc:spChg chg="del">
          <ac:chgData name="Michelle Garand" userId="b8b75bcd-6293-4041-9228-cb620991339c" providerId="ADAL" clId="{DC31C089-6E5B-474E-A1A7-2079EA4F787D}" dt="2026-07-13T02:34:49.492" v="908" actId="478"/>
          <ac:spMkLst>
            <pc:docMk/>
            <pc:sldMk cId="2932438905" sldId="270"/>
            <ac:spMk id="10" creationId="{1E7811FB-BFE2-F284-DBCC-F3DEBBA4E9C8}"/>
          </ac:spMkLst>
        </pc:spChg>
        <pc:spChg chg="add mod">
          <ac:chgData name="Michelle Garand" userId="b8b75bcd-6293-4041-9228-cb620991339c" providerId="ADAL" clId="{DC31C089-6E5B-474E-A1A7-2079EA4F787D}" dt="2026-07-13T02:39:40.544" v="1043" actId="403"/>
          <ac:spMkLst>
            <pc:docMk/>
            <pc:sldMk cId="2932438905" sldId="270"/>
            <ac:spMk id="12" creationId="{5810E5AD-8398-BAD0-54A2-97D4CE9EA118}"/>
          </ac:spMkLst>
        </pc:spChg>
        <pc:spChg chg="mod">
          <ac:chgData name="Michelle Garand" userId="b8b75bcd-6293-4041-9228-cb620991339c" providerId="ADAL" clId="{DC31C089-6E5B-474E-A1A7-2079EA4F787D}" dt="2026-07-13T02:35:15.835" v="916" actId="1076"/>
          <ac:spMkLst>
            <pc:docMk/>
            <pc:sldMk cId="2932438905" sldId="270"/>
            <ac:spMk id="31" creationId="{94EA1C21-8974-8B3E-66B3-C3ABD540DAEC}"/>
          </ac:spMkLst>
        </pc:spChg>
      </pc:sldChg>
      <pc:sldChg chg="addSp delSp modSp mod">
        <pc:chgData name="Michelle Garand" userId="b8b75bcd-6293-4041-9228-cb620991339c" providerId="ADAL" clId="{DC31C089-6E5B-474E-A1A7-2079EA4F787D}" dt="2026-07-13T02:41:42.317" v="1058" actId="1076"/>
        <pc:sldMkLst>
          <pc:docMk/>
          <pc:sldMk cId="4201174079" sldId="271"/>
        </pc:sldMkLst>
        <pc:spChg chg="add del mod">
          <ac:chgData name="Michelle Garand" userId="b8b75bcd-6293-4041-9228-cb620991339c" providerId="ADAL" clId="{DC31C089-6E5B-474E-A1A7-2079EA4F787D}" dt="2026-07-13T02:40:46.829" v="1047" actId="478"/>
          <ac:spMkLst>
            <pc:docMk/>
            <pc:sldMk cId="4201174079" sldId="271"/>
            <ac:spMk id="7" creationId="{2000805D-3FE6-56DA-F55B-4ABE8A7DD313}"/>
          </ac:spMkLst>
        </pc:spChg>
        <pc:spChg chg="mod">
          <ac:chgData name="Michelle Garand" userId="b8b75bcd-6293-4041-9228-cb620991339c" providerId="ADAL" clId="{DC31C089-6E5B-474E-A1A7-2079EA4F787D}" dt="2026-07-13T02:41:31.003" v="1056" actId="1076"/>
          <ac:spMkLst>
            <pc:docMk/>
            <pc:sldMk cId="4201174079" sldId="271"/>
            <ac:spMk id="10" creationId="{CAE6914F-49A8-C7E7-1FC3-14AA10D5A094}"/>
          </ac:spMkLst>
        </pc:spChg>
        <pc:spChg chg="del mod">
          <ac:chgData name="Michelle Garand" userId="b8b75bcd-6293-4041-9228-cb620991339c" providerId="ADAL" clId="{DC31C089-6E5B-474E-A1A7-2079EA4F787D}" dt="2026-07-13T02:41:01.870" v="1050" actId="478"/>
          <ac:spMkLst>
            <pc:docMk/>
            <pc:sldMk cId="4201174079" sldId="271"/>
            <ac:spMk id="31" creationId="{E12963CA-152A-937B-A0EC-9917CAC30911}"/>
          </ac:spMkLst>
        </pc:spChg>
        <pc:picChg chg="add mod">
          <ac:chgData name="Michelle Garand" userId="b8b75bcd-6293-4041-9228-cb620991339c" providerId="ADAL" clId="{DC31C089-6E5B-474E-A1A7-2079EA4F787D}" dt="2026-07-13T02:41:42.317" v="1058" actId="1076"/>
          <ac:picMkLst>
            <pc:docMk/>
            <pc:sldMk cId="4201174079" sldId="271"/>
            <ac:picMk id="3" creationId="{BB50C91E-528F-0FA3-5A6A-CF3CBEC53DE4}"/>
          </ac:picMkLst>
        </pc:picChg>
      </pc:sldChg>
      <pc:sldChg chg="modSp mod">
        <pc:chgData name="Michelle Garand" userId="b8b75bcd-6293-4041-9228-cb620991339c" providerId="ADAL" clId="{DC31C089-6E5B-474E-A1A7-2079EA4F787D}" dt="2026-07-13T01:46:23.474" v="63" actId="1036"/>
        <pc:sldMkLst>
          <pc:docMk/>
          <pc:sldMk cId="5444160" sldId="273"/>
        </pc:sldMkLst>
        <pc:spChg chg="mod">
          <ac:chgData name="Michelle Garand" userId="b8b75bcd-6293-4041-9228-cb620991339c" providerId="ADAL" clId="{DC31C089-6E5B-474E-A1A7-2079EA4F787D}" dt="2026-07-13T01:46:23.474" v="63" actId="1036"/>
          <ac:spMkLst>
            <pc:docMk/>
            <pc:sldMk cId="5444160" sldId="273"/>
            <ac:spMk id="3" creationId="{39953E1D-2011-B75A-2AF8-05D8F48B8C67}"/>
          </ac:spMkLst>
        </pc:spChg>
      </pc:sldChg>
      <pc:sldChg chg="addSp modSp add mod">
        <pc:chgData name="Michelle Garand" userId="b8b75bcd-6293-4041-9228-cb620991339c" providerId="ADAL" clId="{DC31C089-6E5B-474E-A1A7-2079EA4F787D}" dt="2026-07-13T02:02:07.520" v="326"/>
        <pc:sldMkLst>
          <pc:docMk/>
          <pc:sldMk cId="2253212752" sldId="274"/>
        </pc:sldMkLst>
        <pc:spChg chg="mod">
          <ac:chgData name="Michelle Garand" userId="b8b75bcd-6293-4041-9228-cb620991339c" providerId="ADAL" clId="{DC31C089-6E5B-474E-A1A7-2079EA4F787D}" dt="2026-07-13T01:50:21.170" v="159" actId="20577"/>
          <ac:spMkLst>
            <pc:docMk/>
            <pc:sldMk cId="2253212752" sldId="274"/>
            <ac:spMk id="30" creationId="{9A3CB3F6-5C1E-6E2A-5C49-E558EFA612F5}"/>
          </ac:spMkLst>
        </pc:spChg>
        <pc:spChg chg="mod">
          <ac:chgData name="Michelle Garand" userId="b8b75bcd-6293-4041-9228-cb620991339c" providerId="ADAL" clId="{DC31C089-6E5B-474E-A1A7-2079EA4F787D}" dt="2026-07-13T01:51:16.736" v="244" actId="20577"/>
          <ac:spMkLst>
            <pc:docMk/>
            <pc:sldMk cId="2253212752" sldId="274"/>
            <ac:spMk id="31" creationId="{D710E567-159A-4280-D780-E858F78C29EE}"/>
          </ac:spMkLst>
        </pc:spChg>
        <pc:picChg chg="add mod">
          <ac:chgData name="Michelle Garand" userId="b8b75bcd-6293-4041-9228-cb620991339c" providerId="ADAL" clId="{DC31C089-6E5B-474E-A1A7-2079EA4F787D}" dt="2026-07-13T02:02:07.520" v="326"/>
          <ac:picMkLst>
            <pc:docMk/>
            <pc:sldMk cId="2253212752" sldId="274"/>
            <ac:picMk id="3" creationId="{BF908787-4A60-2B98-DB60-89DC608A9D68}"/>
          </ac:picMkLst>
        </pc:picChg>
        <pc:picChg chg="mod">
          <ac:chgData name="Michelle Garand" userId="b8b75bcd-6293-4041-9228-cb620991339c" providerId="ADAL" clId="{DC31C089-6E5B-474E-A1A7-2079EA4F787D}" dt="2026-07-13T01:58:46.911" v="320" actId="1076"/>
          <ac:picMkLst>
            <pc:docMk/>
            <pc:sldMk cId="2253212752" sldId="274"/>
            <ac:picMk id="6" creationId="{EBF7A56E-EE70-1DDF-7011-1283149929F3}"/>
          </ac:picMkLst>
        </pc:picChg>
      </pc:sldChg>
      <pc:sldChg chg="addSp delSp modSp add mod ord">
        <pc:chgData name="Michelle Garand" userId="b8b75bcd-6293-4041-9228-cb620991339c" providerId="ADAL" clId="{DC31C089-6E5B-474E-A1A7-2079EA4F787D}" dt="2026-07-13T02:32:50.809" v="905"/>
        <pc:sldMkLst>
          <pc:docMk/>
          <pc:sldMk cId="3232074333" sldId="275"/>
        </pc:sldMkLst>
        <pc:spChg chg="add mod">
          <ac:chgData name="Michelle Garand" userId="b8b75bcd-6293-4041-9228-cb620991339c" providerId="ADAL" clId="{DC31C089-6E5B-474E-A1A7-2079EA4F787D}" dt="2026-07-13T01:56:12.198" v="319" actId="14100"/>
          <ac:spMkLst>
            <pc:docMk/>
            <pc:sldMk cId="3232074333" sldId="275"/>
            <ac:spMk id="3" creationId="{F928974B-9591-9A59-2F3F-70215336559D}"/>
          </ac:spMkLst>
        </pc:spChg>
        <pc:spChg chg="add del mod">
          <ac:chgData name="Michelle Garand" userId="b8b75bcd-6293-4041-9228-cb620991339c" providerId="ADAL" clId="{DC31C089-6E5B-474E-A1A7-2079EA4F787D}" dt="2026-07-13T01:55:49.960" v="314" actId="478"/>
          <ac:spMkLst>
            <pc:docMk/>
            <pc:sldMk cId="3232074333" sldId="275"/>
            <ac:spMk id="8" creationId="{58CB48AD-0D64-DD6A-0866-CECE3F75650D}"/>
          </ac:spMkLst>
        </pc:spChg>
        <pc:spChg chg="mod">
          <ac:chgData name="Michelle Garand" userId="b8b75bcd-6293-4041-9228-cb620991339c" providerId="ADAL" clId="{DC31C089-6E5B-474E-A1A7-2079EA4F787D}" dt="2026-07-13T01:55:27.831" v="310" actId="20577"/>
          <ac:spMkLst>
            <pc:docMk/>
            <pc:sldMk cId="3232074333" sldId="275"/>
            <ac:spMk id="30" creationId="{9230476C-14B8-34FE-9FB3-2CB08213FAFF}"/>
          </ac:spMkLst>
        </pc:spChg>
        <pc:spChg chg="del">
          <ac:chgData name="Michelle Garand" userId="b8b75bcd-6293-4041-9228-cb620991339c" providerId="ADAL" clId="{DC31C089-6E5B-474E-A1A7-2079EA4F787D}" dt="2026-07-13T01:55:43.142" v="312" actId="478"/>
          <ac:spMkLst>
            <pc:docMk/>
            <pc:sldMk cId="3232074333" sldId="275"/>
            <ac:spMk id="31" creationId="{B966DC1A-6524-94C2-E853-B17DB6731615}"/>
          </ac:spMkLst>
        </pc:spChg>
        <pc:picChg chg="add mod">
          <ac:chgData name="Michelle Garand" userId="b8b75bcd-6293-4041-9228-cb620991339c" providerId="ADAL" clId="{DC31C089-6E5B-474E-A1A7-2079EA4F787D}" dt="2026-07-13T02:03:02.837" v="331" actId="1076"/>
          <ac:picMkLst>
            <pc:docMk/>
            <pc:sldMk cId="3232074333" sldId="275"/>
            <ac:picMk id="10" creationId="{0F5047DD-CF3F-D99D-EE8D-6F19442DEC3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E816C-5A4E-4CE8-BA8E-39461101284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57202-CEF4-4098-B9CF-F516A6C5D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60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C0B2E-EAD7-44D9-98DF-265D0B073EE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8A881-1CD3-42DB-8E42-3B0541B47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89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Welcome applicants and explain that this training is intended to provide a common understanding of the FY2026 competition before applications are submitted.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A8A881-1CD3-42DB-8E42-3B0541B474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29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Scoring Sheets and Guide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A8A881-1CD3-42DB-8E42-3B0541B4741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675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are not experts in program specifics. Use HUD Exchange, AAQ, Peer Support, and other resources.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A8A881-1CD3-42DB-8E42-3B0541B4741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14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A94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29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0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54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0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84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19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A94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A94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484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91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8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26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20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ACAA4-4500-42F0-833B-62FAF81AEE4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35E66-6134-4B95-BEBB-852862558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84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95CA6"/>
          </a:solidFill>
          <a:latin typeface="Myriad Pro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hebluediamondgallery.com/handwriting/s/score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batchley@springfieldmo.gov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reepngimg.com/png/17948-remember-png-imag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d.gov/program_offices/comm_planning/coc/competition" TargetMode="External"/><Relationship Id="rId7" Type="http://schemas.openxmlformats.org/officeDocument/2006/relationships/hyperlink" Target="mailto:e-snaps@hud.gov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ocnofo@hud.gov" TargetMode="External"/><Relationship Id="rId5" Type="http://schemas.openxmlformats.org/officeDocument/2006/relationships/hyperlink" Target="https://www.hudexchange.info/homelessness-assistance/coc-esg-virtual-binders/coc-match/match-requirements/" TargetMode="External"/><Relationship Id="rId4" Type="http://schemas.openxmlformats.org/officeDocument/2006/relationships/hyperlink" Target="https://www.hudexchange.info/homelessness-assistance/coc-esg-virtual-binders/coc-eligible-activities/coc-eligible-activities-overview/list-of-coc-eligible-activitie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batchley@springfieldmo.gov" TargetMode="External"/><Relationship Id="rId4" Type="http://schemas.openxmlformats.org/officeDocument/2006/relationships/hyperlink" Target="mailto:mgarand@cpozarks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commons.wikimedia.org/wiki/File:Nuvola_apps_important.sv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oon 3"/>
          <p:cNvSpPr/>
          <p:nvPr/>
        </p:nvSpPr>
        <p:spPr>
          <a:xfrm>
            <a:off x="152400" y="-42342"/>
            <a:ext cx="2348552" cy="6900342"/>
          </a:xfrm>
          <a:custGeom>
            <a:avLst/>
            <a:gdLst>
              <a:gd name="connsiteX0" fmla="*/ 2362200 w 2362200"/>
              <a:gd name="connsiteY0" fmla="*/ 6858000 h 6858000"/>
              <a:gd name="connsiteX1" fmla="*/ 0 w 2362200"/>
              <a:gd name="connsiteY1" fmla="*/ 3429000 h 6858000"/>
              <a:gd name="connsiteX2" fmla="*/ 2362200 w 2362200"/>
              <a:gd name="connsiteY2" fmla="*/ 0 h 6858000"/>
              <a:gd name="connsiteX3" fmla="*/ 1181100 w 2362200"/>
              <a:gd name="connsiteY3" fmla="*/ 3429000 h 6858000"/>
              <a:gd name="connsiteX4" fmla="*/ 2362200 w 2362200"/>
              <a:gd name="connsiteY4" fmla="*/ 6858000 h 6858000"/>
              <a:gd name="connsiteX0" fmla="*/ 2362200 w 2362200"/>
              <a:gd name="connsiteY0" fmla="*/ 7218633 h 7218633"/>
              <a:gd name="connsiteX1" fmla="*/ 0 w 2362200"/>
              <a:gd name="connsiteY1" fmla="*/ 3789633 h 7218633"/>
              <a:gd name="connsiteX2" fmla="*/ 0 w 2362200"/>
              <a:gd name="connsiteY2" fmla="*/ 384384 h 7218633"/>
              <a:gd name="connsiteX3" fmla="*/ 2362200 w 2362200"/>
              <a:gd name="connsiteY3" fmla="*/ 360633 h 7218633"/>
              <a:gd name="connsiteX4" fmla="*/ 1181100 w 2362200"/>
              <a:gd name="connsiteY4" fmla="*/ 3789633 h 7218633"/>
              <a:gd name="connsiteX5" fmla="*/ 2362200 w 2362200"/>
              <a:gd name="connsiteY5" fmla="*/ 7218633 h 7218633"/>
              <a:gd name="connsiteX0" fmla="*/ 2542998 w 2542998"/>
              <a:gd name="connsiteY0" fmla="*/ 7218633 h 7218633"/>
              <a:gd name="connsiteX1" fmla="*/ 180798 w 2542998"/>
              <a:gd name="connsiteY1" fmla="*/ 3789633 h 7218633"/>
              <a:gd name="connsiteX2" fmla="*/ 180798 w 2542998"/>
              <a:gd name="connsiteY2" fmla="*/ 384384 h 7218633"/>
              <a:gd name="connsiteX3" fmla="*/ 2542998 w 2542998"/>
              <a:gd name="connsiteY3" fmla="*/ 360633 h 7218633"/>
              <a:gd name="connsiteX4" fmla="*/ 1361898 w 2542998"/>
              <a:gd name="connsiteY4" fmla="*/ 3789633 h 7218633"/>
              <a:gd name="connsiteX5" fmla="*/ 2542998 w 2542998"/>
              <a:gd name="connsiteY5" fmla="*/ 7218633 h 7218633"/>
              <a:gd name="connsiteX0" fmla="*/ 2542998 w 2542998"/>
              <a:gd name="connsiteY0" fmla="*/ 7033717 h 7033717"/>
              <a:gd name="connsiteX1" fmla="*/ 180798 w 2542998"/>
              <a:gd name="connsiteY1" fmla="*/ 3604717 h 7033717"/>
              <a:gd name="connsiteX2" fmla="*/ 180798 w 2542998"/>
              <a:gd name="connsiteY2" fmla="*/ 199468 h 7033717"/>
              <a:gd name="connsiteX3" fmla="*/ 2542998 w 2542998"/>
              <a:gd name="connsiteY3" fmla="*/ 175717 h 7033717"/>
              <a:gd name="connsiteX4" fmla="*/ 1361898 w 2542998"/>
              <a:gd name="connsiteY4" fmla="*/ 3604717 h 7033717"/>
              <a:gd name="connsiteX5" fmla="*/ 2542998 w 2542998"/>
              <a:gd name="connsiteY5" fmla="*/ 7033717 h 7033717"/>
              <a:gd name="connsiteX0" fmla="*/ 2542998 w 2542998"/>
              <a:gd name="connsiteY0" fmla="*/ 6858000 h 6858000"/>
              <a:gd name="connsiteX1" fmla="*/ 180798 w 2542998"/>
              <a:gd name="connsiteY1" fmla="*/ 3429000 h 6858000"/>
              <a:gd name="connsiteX2" fmla="*/ 180798 w 2542998"/>
              <a:gd name="connsiteY2" fmla="*/ 23751 h 6858000"/>
              <a:gd name="connsiteX3" fmla="*/ 2542998 w 2542998"/>
              <a:gd name="connsiteY3" fmla="*/ 0 h 6858000"/>
              <a:gd name="connsiteX4" fmla="*/ 1361898 w 2542998"/>
              <a:gd name="connsiteY4" fmla="*/ 3429000 h 6858000"/>
              <a:gd name="connsiteX5" fmla="*/ 2542998 w 2542998"/>
              <a:gd name="connsiteY5" fmla="*/ 6858000 h 6858000"/>
              <a:gd name="connsiteX0" fmla="*/ 2537178 w 2537178"/>
              <a:gd name="connsiteY0" fmla="*/ 6858000 h 7206529"/>
              <a:gd name="connsiteX1" fmla="*/ 174978 w 2537178"/>
              <a:gd name="connsiteY1" fmla="*/ 6852062 h 7206529"/>
              <a:gd name="connsiteX2" fmla="*/ 174978 w 2537178"/>
              <a:gd name="connsiteY2" fmla="*/ 3429000 h 7206529"/>
              <a:gd name="connsiteX3" fmla="*/ 174978 w 2537178"/>
              <a:gd name="connsiteY3" fmla="*/ 23751 h 7206529"/>
              <a:gd name="connsiteX4" fmla="*/ 2537178 w 2537178"/>
              <a:gd name="connsiteY4" fmla="*/ 0 h 7206529"/>
              <a:gd name="connsiteX5" fmla="*/ 1356078 w 2537178"/>
              <a:gd name="connsiteY5" fmla="*/ 3429000 h 7206529"/>
              <a:gd name="connsiteX6" fmla="*/ 2537178 w 2537178"/>
              <a:gd name="connsiteY6" fmla="*/ 6858000 h 7206529"/>
              <a:gd name="connsiteX0" fmla="*/ 2373563 w 2373563"/>
              <a:gd name="connsiteY0" fmla="*/ 6858000 h 7206529"/>
              <a:gd name="connsiteX1" fmla="*/ 11363 w 2373563"/>
              <a:gd name="connsiteY1" fmla="*/ 6852062 h 7206529"/>
              <a:gd name="connsiteX2" fmla="*/ 11363 w 2373563"/>
              <a:gd name="connsiteY2" fmla="*/ 3429000 h 7206529"/>
              <a:gd name="connsiteX3" fmla="*/ 11363 w 2373563"/>
              <a:gd name="connsiteY3" fmla="*/ 23751 h 7206529"/>
              <a:gd name="connsiteX4" fmla="*/ 2373563 w 2373563"/>
              <a:gd name="connsiteY4" fmla="*/ 0 h 7206529"/>
              <a:gd name="connsiteX5" fmla="*/ 1192463 w 2373563"/>
              <a:gd name="connsiteY5" fmla="*/ 3429000 h 7206529"/>
              <a:gd name="connsiteX6" fmla="*/ 2373563 w 2373563"/>
              <a:gd name="connsiteY6" fmla="*/ 6858000 h 7206529"/>
              <a:gd name="connsiteX0" fmla="*/ 2373563 w 2373563"/>
              <a:gd name="connsiteY0" fmla="*/ 6858000 h 7016795"/>
              <a:gd name="connsiteX1" fmla="*/ 11363 w 2373563"/>
              <a:gd name="connsiteY1" fmla="*/ 6852062 h 7016795"/>
              <a:gd name="connsiteX2" fmla="*/ 11363 w 2373563"/>
              <a:gd name="connsiteY2" fmla="*/ 3429000 h 7016795"/>
              <a:gd name="connsiteX3" fmla="*/ 11363 w 2373563"/>
              <a:gd name="connsiteY3" fmla="*/ 23751 h 7016795"/>
              <a:gd name="connsiteX4" fmla="*/ 2373563 w 2373563"/>
              <a:gd name="connsiteY4" fmla="*/ 0 h 7016795"/>
              <a:gd name="connsiteX5" fmla="*/ 1192463 w 2373563"/>
              <a:gd name="connsiteY5" fmla="*/ 3429000 h 7016795"/>
              <a:gd name="connsiteX6" fmla="*/ 2373563 w 2373563"/>
              <a:gd name="connsiteY6" fmla="*/ 6858000 h 7016795"/>
              <a:gd name="connsiteX0" fmla="*/ 2373563 w 2374250"/>
              <a:gd name="connsiteY0" fmla="*/ 6858000 h 6883371"/>
              <a:gd name="connsiteX1" fmla="*/ 11363 w 2374250"/>
              <a:gd name="connsiteY1" fmla="*/ 6852062 h 6883371"/>
              <a:gd name="connsiteX2" fmla="*/ 11363 w 2374250"/>
              <a:gd name="connsiteY2" fmla="*/ 3429000 h 6883371"/>
              <a:gd name="connsiteX3" fmla="*/ 11363 w 2374250"/>
              <a:gd name="connsiteY3" fmla="*/ 23751 h 6883371"/>
              <a:gd name="connsiteX4" fmla="*/ 2373563 w 2374250"/>
              <a:gd name="connsiteY4" fmla="*/ 0 h 6883371"/>
              <a:gd name="connsiteX5" fmla="*/ 1192463 w 2374250"/>
              <a:gd name="connsiteY5" fmla="*/ 3429000 h 6883371"/>
              <a:gd name="connsiteX6" fmla="*/ 2373563 w 2374250"/>
              <a:gd name="connsiteY6" fmla="*/ 6858000 h 6883371"/>
              <a:gd name="connsiteX0" fmla="*/ 2373563 w 2374250"/>
              <a:gd name="connsiteY0" fmla="*/ 6888874 h 6914245"/>
              <a:gd name="connsiteX1" fmla="*/ 11363 w 2374250"/>
              <a:gd name="connsiteY1" fmla="*/ 6882936 h 6914245"/>
              <a:gd name="connsiteX2" fmla="*/ 11363 w 2374250"/>
              <a:gd name="connsiteY2" fmla="*/ 3459874 h 6914245"/>
              <a:gd name="connsiteX3" fmla="*/ 11363 w 2374250"/>
              <a:gd name="connsiteY3" fmla="*/ 34 h 6914245"/>
              <a:gd name="connsiteX4" fmla="*/ 2373563 w 2374250"/>
              <a:gd name="connsiteY4" fmla="*/ 30874 h 6914245"/>
              <a:gd name="connsiteX5" fmla="*/ 1192463 w 2374250"/>
              <a:gd name="connsiteY5" fmla="*/ 3459874 h 6914245"/>
              <a:gd name="connsiteX6" fmla="*/ 2373563 w 2374250"/>
              <a:gd name="connsiteY6" fmla="*/ 6888874 h 6914245"/>
              <a:gd name="connsiteX0" fmla="*/ 2384823 w 2385510"/>
              <a:gd name="connsiteY0" fmla="*/ 6858000 h 6883371"/>
              <a:gd name="connsiteX1" fmla="*/ 22623 w 2385510"/>
              <a:gd name="connsiteY1" fmla="*/ 6852062 h 6883371"/>
              <a:gd name="connsiteX2" fmla="*/ 22623 w 2385510"/>
              <a:gd name="connsiteY2" fmla="*/ 3429000 h 6883371"/>
              <a:gd name="connsiteX3" fmla="*/ 8975 w 2385510"/>
              <a:gd name="connsiteY3" fmla="*/ 23751 h 6883371"/>
              <a:gd name="connsiteX4" fmla="*/ 2384823 w 2385510"/>
              <a:gd name="connsiteY4" fmla="*/ 0 h 6883371"/>
              <a:gd name="connsiteX5" fmla="*/ 1203723 w 2385510"/>
              <a:gd name="connsiteY5" fmla="*/ 3429000 h 6883371"/>
              <a:gd name="connsiteX6" fmla="*/ 2384823 w 2385510"/>
              <a:gd name="connsiteY6" fmla="*/ 6858000 h 6883371"/>
              <a:gd name="connsiteX0" fmla="*/ 2384823 w 2385510"/>
              <a:gd name="connsiteY0" fmla="*/ 6875226 h 6900597"/>
              <a:gd name="connsiteX1" fmla="*/ 22623 w 2385510"/>
              <a:gd name="connsiteY1" fmla="*/ 6869288 h 6900597"/>
              <a:gd name="connsiteX2" fmla="*/ 22623 w 2385510"/>
              <a:gd name="connsiteY2" fmla="*/ 3446226 h 6900597"/>
              <a:gd name="connsiteX3" fmla="*/ 8975 w 2385510"/>
              <a:gd name="connsiteY3" fmla="*/ 34 h 6900597"/>
              <a:gd name="connsiteX4" fmla="*/ 2384823 w 2385510"/>
              <a:gd name="connsiteY4" fmla="*/ 17226 h 6900597"/>
              <a:gd name="connsiteX5" fmla="*/ 1203723 w 2385510"/>
              <a:gd name="connsiteY5" fmla="*/ 3446226 h 6900597"/>
              <a:gd name="connsiteX6" fmla="*/ 2384823 w 2385510"/>
              <a:gd name="connsiteY6" fmla="*/ 6875226 h 6900597"/>
              <a:gd name="connsiteX0" fmla="*/ 2384823 w 2385510"/>
              <a:gd name="connsiteY0" fmla="*/ 6875226 h 6900597"/>
              <a:gd name="connsiteX1" fmla="*/ 22623 w 2385510"/>
              <a:gd name="connsiteY1" fmla="*/ 6869288 h 6900597"/>
              <a:gd name="connsiteX2" fmla="*/ 22623 w 2385510"/>
              <a:gd name="connsiteY2" fmla="*/ 3446226 h 6900597"/>
              <a:gd name="connsiteX3" fmla="*/ 8975 w 2385510"/>
              <a:gd name="connsiteY3" fmla="*/ 34 h 6900597"/>
              <a:gd name="connsiteX4" fmla="*/ 2357527 w 2385510"/>
              <a:gd name="connsiteY4" fmla="*/ 17226 h 6900597"/>
              <a:gd name="connsiteX5" fmla="*/ 1203723 w 2385510"/>
              <a:gd name="connsiteY5" fmla="*/ 3446226 h 6900597"/>
              <a:gd name="connsiteX6" fmla="*/ 2384823 w 2385510"/>
              <a:gd name="connsiteY6" fmla="*/ 6875226 h 6900597"/>
              <a:gd name="connsiteX0" fmla="*/ 2384823 w 2385510"/>
              <a:gd name="connsiteY0" fmla="*/ 6926239 h 6951610"/>
              <a:gd name="connsiteX1" fmla="*/ 22623 w 2385510"/>
              <a:gd name="connsiteY1" fmla="*/ 6920301 h 6951610"/>
              <a:gd name="connsiteX2" fmla="*/ 22623 w 2385510"/>
              <a:gd name="connsiteY2" fmla="*/ 3497239 h 6951610"/>
              <a:gd name="connsiteX3" fmla="*/ 8975 w 2385510"/>
              <a:gd name="connsiteY3" fmla="*/ 51047 h 6951610"/>
              <a:gd name="connsiteX4" fmla="*/ 2357527 w 2385510"/>
              <a:gd name="connsiteY4" fmla="*/ 0 h 6951610"/>
              <a:gd name="connsiteX5" fmla="*/ 1203723 w 2385510"/>
              <a:gd name="connsiteY5" fmla="*/ 3497239 h 6951610"/>
              <a:gd name="connsiteX6" fmla="*/ 2384823 w 2385510"/>
              <a:gd name="connsiteY6" fmla="*/ 6926239 h 6951610"/>
              <a:gd name="connsiteX0" fmla="*/ 2384823 w 2385510"/>
              <a:gd name="connsiteY0" fmla="*/ 6926239 h 6969801"/>
              <a:gd name="connsiteX1" fmla="*/ 22623 w 2385510"/>
              <a:gd name="connsiteY1" fmla="*/ 6961245 h 6969801"/>
              <a:gd name="connsiteX2" fmla="*/ 22623 w 2385510"/>
              <a:gd name="connsiteY2" fmla="*/ 3497239 h 6969801"/>
              <a:gd name="connsiteX3" fmla="*/ 8975 w 2385510"/>
              <a:gd name="connsiteY3" fmla="*/ 51047 h 6969801"/>
              <a:gd name="connsiteX4" fmla="*/ 2357527 w 2385510"/>
              <a:gd name="connsiteY4" fmla="*/ 0 h 6969801"/>
              <a:gd name="connsiteX5" fmla="*/ 1203723 w 2385510"/>
              <a:gd name="connsiteY5" fmla="*/ 3497239 h 6969801"/>
              <a:gd name="connsiteX6" fmla="*/ 2384823 w 2385510"/>
              <a:gd name="connsiteY6" fmla="*/ 6926239 h 6969801"/>
              <a:gd name="connsiteX0" fmla="*/ 2384823 w 2385510"/>
              <a:gd name="connsiteY0" fmla="*/ 6875228 h 6918790"/>
              <a:gd name="connsiteX1" fmla="*/ 22623 w 2385510"/>
              <a:gd name="connsiteY1" fmla="*/ 6910234 h 6918790"/>
              <a:gd name="connsiteX2" fmla="*/ 22623 w 2385510"/>
              <a:gd name="connsiteY2" fmla="*/ 3446228 h 6918790"/>
              <a:gd name="connsiteX3" fmla="*/ 8975 w 2385510"/>
              <a:gd name="connsiteY3" fmla="*/ 36 h 6918790"/>
              <a:gd name="connsiteX4" fmla="*/ 2333673 w 2385510"/>
              <a:gd name="connsiteY4" fmla="*/ 12599 h 6918790"/>
              <a:gd name="connsiteX5" fmla="*/ 1203723 w 2385510"/>
              <a:gd name="connsiteY5" fmla="*/ 3446228 h 6918790"/>
              <a:gd name="connsiteX6" fmla="*/ 2384823 w 2385510"/>
              <a:gd name="connsiteY6" fmla="*/ 6875228 h 6918790"/>
              <a:gd name="connsiteX0" fmla="*/ 2384823 w 2385510"/>
              <a:gd name="connsiteY0" fmla="*/ 6875228 h 6918790"/>
              <a:gd name="connsiteX1" fmla="*/ 22623 w 2385510"/>
              <a:gd name="connsiteY1" fmla="*/ 6910234 h 6918790"/>
              <a:gd name="connsiteX2" fmla="*/ 22623 w 2385510"/>
              <a:gd name="connsiteY2" fmla="*/ 3446228 h 6918790"/>
              <a:gd name="connsiteX3" fmla="*/ 8975 w 2385510"/>
              <a:gd name="connsiteY3" fmla="*/ 36 h 6918790"/>
              <a:gd name="connsiteX4" fmla="*/ 2357527 w 2385510"/>
              <a:gd name="connsiteY4" fmla="*/ 12599 h 6918790"/>
              <a:gd name="connsiteX5" fmla="*/ 1203723 w 2385510"/>
              <a:gd name="connsiteY5" fmla="*/ 3446228 h 6918790"/>
              <a:gd name="connsiteX6" fmla="*/ 2384823 w 2385510"/>
              <a:gd name="connsiteY6" fmla="*/ 6875228 h 6918790"/>
              <a:gd name="connsiteX0" fmla="*/ 2384823 w 2385510"/>
              <a:gd name="connsiteY0" fmla="*/ 6862629 h 6906191"/>
              <a:gd name="connsiteX1" fmla="*/ 22623 w 2385510"/>
              <a:gd name="connsiteY1" fmla="*/ 6897635 h 6906191"/>
              <a:gd name="connsiteX2" fmla="*/ 22623 w 2385510"/>
              <a:gd name="connsiteY2" fmla="*/ 3433629 h 6906191"/>
              <a:gd name="connsiteX3" fmla="*/ 8975 w 2385510"/>
              <a:gd name="connsiteY3" fmla="*/ 3340 h 6906191"/>
              <a:gd name="connsiteX4" fmla="*/ 2357527 w 2385510"/>
              <a:gd name="connsiteY4" fmla="*/ 0 h 6906191"/>
              <a:gd name="connsiteX5" fmla="*/ 1203723 w 2385510"/>
              <a:gd name="connsiteY5" fmla="*/ 3433629 h 6906191"/>
              <a:gd name="connsiteX6" fmla="*/ 2384823 w 2385510"/>
              <a:gd name="connsiteY6" fmla="*/ 6862629 h 6906191"/>
              <a:gd name="connsiteX0" fmla="*/ 2384823 w 2385510"/>
              <a:gd name="connsiteY0" fmla="*/ 6862629 h 6906191"/>
              <a:gd name="connsiteX1" fmla="*/ 22623 w 2385510"/>
              <a:gd name="connsiteY1" fmla="*/ 6897635 h 6906191"/>
              <a:gd name="connsiteX2" fmla="*/ 22623 w 2385510"/>
              <a:gd name="connsiteY2" fmla="*/ 3433629 h 6906191"/>
              <a:gd name="connsiteX3" fmla="*/ 8975 w 2385510"/>
              <a:gd name="connsiteY3" fmla="*/ 3340 h 6906191"/>
              <a:gd name="connsiteX4" fmla="*/ 2357527 w 2385510"/>
              <a:gd name="connsiteY4" fmla="*/ 0 h 6906191"/>
              <a:gd name="connsiteX5" fmla="*/ 1203723 w 2385510"/>
              <a:gd name="connsiteY5" fmla="*/ 3433629 h 6906191"/>
              <a:gd name="connsiteX6" fmla="*/ 2384823 w 2385510"/>
              <a:gd name="connsiteY6" fmla="*/ 6862629 h 6906191"/>
              <a:gd name="connsiteX0" fmla="*/ 2384823 w 2385510"/>
              <a:gd name="connsiteY0" fmla="*/ 6862629 h 6906191"/>
              <a:gd name="connsiteX1" fmla="*/ 22623 w 2385510"/>
              <a:gd name="connsiteY1" fmla="*/ 6897635 h 6906191"/>
              <a:gd name="connsiteX2" fmla="*/ 22623 w 2385510"/>
              <a:gd name="connsiteY2" fmla="*/ 3433629 h 6906191"/>
              <a:gd name="connsiteX3" fmla="*/ 8975 w 2385510"/>
              <a:gd name="connsiteY3" fmla="*/ 3340 h 6906191"/>
              <a:gd name="connsiteX4" fmla="*/ 2357527 w 2385510"/>
              <a:gd name="connsiteY4" fmla="*/ 0 h 6906191"/>
              <a:gd name="connsiteX5" fmla="*/ 1203723 w 2385510"/>
              <a:gd name="connsiteY5" fmla="*/ 3433629 h 6906191"/>
              <a:gd name="connsiteX6" fmla="*/ 2384823 w 2385510"/>
              <a:gd name="connsiteY6" fmla="*/ 6862629 h 6906191"/>
              <a:gd name="connsiteX0" fmla="*/ 2376875 w 2377562"/>
              <a:gd name="connsiteY0" fmla="*/ 6862629 h 6906191"/>
              <a:gd name="connsiteX1" fmla="*/ 14675 w 2377562"/>
              <a:gd name="connsiteY1" fmla="*/ 6897635 h 6906191"/>
              <a:gd name="connsiteX2" fmla="*/ 14675 w 2377562"/>
              <a:gd name="connsiteY2" fmla="*/ 3433629 h 6906191"/>
              <a:gd name="connsiteX3" fmla="*/ 1027 w 2377562"/>
              <a:gd name="connsiteY3" fmla="*/ 3340 h 6906191"/>
              <a:gd name="connsiteX4" fmla="*/ 2349579 w 2377562"/>
              <a:gd name="connsiteY4" fmla="*/ 0 h 6906191"/>
              <a:gd name="connsiteX5" fmla="*/ 1195775 w 2377562"/>
              <a:gd name="connsiteY5" fmla="*/ 3433629 h 6906191"/>
              <a:gd name="connsiteX6" fmla="*/ 2376875 w 2377562"/>
              <a:gd name="connsiteY6" fmla="*/ 6862629 h 6906191"/>
              <a:gd name="connsiteX0" fmla="*/ 2376875 w 2377562"/>
              <a:gd name="connsiteY0" fmla="*/ 6862629 h 6906191"/>
              <a:gd name="connsiteX1" fmla="*/ 14675 w 2377562"/>
              <a:gd name="connsiteY1" fmla="*/ 6897635 h 6906191"/>
              <a:gd name="connsiteX2" fmla="*/ 14675 w 2377562"/>
              <a:gd name="connsiteY2" fmla="*/ 3433629 h 6906191"/>
              <a:gd name="connsiteX3" fmla="*/ 1027 w 2377562"/>
              <a:gd name="connsiteY3" fmla="*/ 3340 h 6906191"/>
              <a:gd name="connsiteX4" fmla="*/ 2349579 w 2377562"/>
              <a:gd name="connsiteY4" fmla="*/ 0 h 6906191"/>
              <a:gd name="connsiteX5" fmla="*/ 1195775 w 2377562"/>
              <a:gd name="connsiteY5" fmla="*/ 3433629 h 6906191"/>
              <a:gd name="connsiteX6" fmla="*/ 2376875 w 2377562"/>
              <a:gd name="connsiteY6" fmla="*/ 6862629 h 6906191"/>
              <a:gd name="connsiteX0" fmla="*/ 2382073 w 2382760"/>
              <a:gd name="connsiteY0" fmla="*/ 6862629 h 6906191"/>
              <a:gd name="connsiteX1" fmla="*/ 19873 w 2382760"/>
              <a:gd name="connsiteY1" fmla="*/ 6897635 h 6906191"/>
              <a:gd name="connsiteX2" fmla="*/ 19873 w 2382760"/>
              <a:gd name="connsiteY2" fmla="*/ 3433629 h 6906191"/>
              <a:gd name="connsiteX3" fmla="*/ 6225 w 2382760"/>
              <a:gd name="connsiteY3" fmla="*/ 3340 h 6906191"/>
              <a:gd name="connsiteX4" fmla="*/ 2354777 w 2382760"/>
              <a:gd name="connsiteY4" fmla="*/ 0 h 6906191"/>
              <a:gd name="connsiteX5" fmla="*/ 1200973 w 2382760"/>
              <a:gd name="connsiteY5" fmla="*/ 3433629 h 6906191"/>
              <a:gd name="connsiteX6" fmla="*/ 2382073 w 2382760"/>
              <a:gd name="connsiteY6" fmla="*/ 6862629 h 6906191"/>
              <a:gd name="connsiteX0" fmla="*/ 0 w 2376535"/>
              <a:gd name="connsiteY0" fmla="*/ 3340 h 6906191"/>
              <a:gd name="connsiteX1" fmla="*/ 2348552 w 2376535"/>
              <a:gd name="connsiteY1" fmla="*/ 0 h 6906191"/>
              <a:gd name="connsiteX2" fmla="*/ 1194748 w 2376535"/>
              <a:gd name="connsiteY2" fmla="*/ 3433629 h 6906191"/>
              <a:gd name="connsiteX3" fmla="*/ 2375848 w 2376535"/>
              <a:gd name="connsiteY3" fmla="*/ 6862629 h 6906191"/>
              <a:gd name="connsiteX4" fmla="*/ 13648 w 2376535"/>
              <a:gd name="connsiteY4" fmla="*/ 6897635 h 6906191"/>
              <a:gd name="connsiteX5" fmla="*/ 13648 w 2376535"/>
              <a:gd name="connsiteY5" fmla="*/ 3433629 h 6906191"/>
              <a:gd name="connsiteX6" fmla="*/ 91440 w 2376535"/>
              <a:gd name="connsiteY6" fmla="*/ 94780 h 6906191"/>
              <a:gd name="connsiteX0" fmla="*/ 0 w 2376535"/>
              <a:gd name="connsiteY0" fmla="*/ 3340 h 6906191"/>
              <a:gd name="connsiteX1" fmla="*/ 2348552 w 2376535"/>
              <a:gd name="connsiteY1" fmla="*/ 0 h 6906191"/>
              <a:gd name="connsiteX2" fmla="*/ 1194748 w 2376535"/>
              <a:gd name="connsiteY2" fmla="*/ 3433629 h 6906191"/>
              <a:gd name="connsiteX3" fmla="*/ 2375848 w 2376535"/>
              <a:gd name="connsiteY3" fmla="*/ 6862629 h 6906191"/>
              <a:gd name="connsiteX4" fmla="*/ 13648 w 2376535"/>
              <a:gd name="connsiteY4" fmla="*/ 6897635 h 6906191"/>
              <a:gd name="connsiteX5" fmla="*/ 13648 w 2376535"/>
              <a:gd name="connsiteY5" fmla="*/ 3433629 h 6906191"/>
              <a:gd name="connsiteX0" fmla="*/ 0 w 2376535"/>
              <a:gd name="connsiteY0" fmla="*/ 3340 h 6906191"/>
              <a:gd name="connsiteX1" fmla="*/ 2348552 w 2376535"/>
              <a:gd name="connsiteY1" fmla="*/ 0 h 6906191"/>
              <a:gd name="connsiteX2" fmla="*/ 1194748 w 2376535"/>
              <a:gd name="connsiteY2" fmla="*/ 3433629 h 6906191"/>
              <a:gd name="connsiteX3" fmla="*/ 2375848 w 2376535"/>
              <a:gd name="connsiteY3" fmla="*/ 6862629 h 6906191"/>
              <a:gd name="connsiteX4" fmla="*/ 13648 w 2376535"/>
              <a:gd name="connsiteY4" fmla="*/ 6897635 h 6906191"/>
              <a:gd name="connsiteX5" fmla="*/ 13648 w 2376535"/>
              <a:gd name="connsiteY5" fmla="*/ 3433629 h 6906191"/>
              <a:gd name="connsiteX6" fmla="*/ 0 w 2376535"/>
              <a:gd name="connsiteY6" fmla="*/ 3340 h 6906191"/>
              <a:gd name="connsiteX0" fmla="*/ 0 w 2376535"/>
              <a:gd name="connsiteY0" fmla="*/ 3959 h 6906810"/>
              <a:gd name="connsiteX1" fmla="*/ 2348552 w 2376535"/>
              <a:gd name="connsiteY1" fmla="*/ 619 h 6906810"/>
              <a:gd name="connsiteX2" fmla="*/ 1194748 w 2376535"/>
              <a:gd name="connsiteY2" fmla="*/ 3434248 h 6906810"/>
              <a:gd name="connsiteX3" fmla="*/ 2375848 w 2376535"/>
              <a:gd name="connsiteY3" fmla="*/ 6863248 h 6906810"/>
              <a:gd name="connsiteX4" fmla="*/ 13648 w 2376535"/>
              <a:gd name="connsiteY4" fmla="*/ 6898254 h 6906810"/>
              <a:gd name="connsiteX5" fmla="*/ 13648 w 2376535"/>
              <a:gd name="connsiteY5" fmla="*/ 3434248 h 6906810"/>
              <a:gd name="connsiteX6" fmla="*/ 0 w 2376535"/>
              <a:gd name="connsiteY6" fmla="*/ 3959 h 6906810"/>
              <a:gd name="connsiteX0" fmla="*/ 0 w 2385158"/>
              <a:gd name="connsiteY0" fmla="*/ 3959 h 6919380"/>
              <a:gd name="connsiteX1" fmla="*/ 2348552 w 2385158"/>
              <a:gd name="connsiteY1" fmla="*/ 619 h 6919380"/>
              <a:gd name="connsiteX2" fmla="*/ 1194748 w 2385158"/>
              <a:gd name="connsiteY2" fmla="*/ 3434248 h 6919380"/>
              <a:gd name="connsiteX3" fmla="*/ 2384474 w 2385158"/>
              <a:gd name="connsiteY3" fmla="*/ 6889127 h 6919380"/>
              <a:gd name="connsiteX4" fmla="*/ 13648 w 2385158"/>
              <a:gd name="connsiteY4" fmla="*/ 6898254 h 6919380"/>
              <a:gd name="connsiteX5" fmla="*/ 13648 w 2385158"/>
              <a:gd name="connsiteY5" fmla="*/ 3434248 h 6919380"/>
              <a:gd name="connsiteX6" fmla="*/ 0 w 2385158"/>
              <a:gd name="connsiteY6" fmla="*/ 3959 h 6919380"/>
              <a:gd name="connsiteX0" fmla="*/ 0 w 2384474"/>
              <a:gd name="connsiteY0" fmla="*/ 3959 h 6900342"/>
              <a:gd name="connsiteX1" fmla="*/ 2348552 w 2384474"/>
              <a:gd name="connsiteY1" fmla="*/ 619 h 6900342"/>
              <a:gd name="connsiteX2" fmla="*/ 1194748 w 2384474"/>
              <a:gd name="connsiteY2" fmla="*/ 3434248 h 6900342"/>
              <a:gd name="connsiteX3" fmla="*/ 2384474 w 2384474"/>
              <a:gd name="connsiteY3" fmla="*/ 6889127 h 6900342"/>
              <a:gd name="connsiteX4" fmla="*/ 13648 w 2384474"/>
              <a:gd name="connsiteY4" fmla="*/ 6898254 h 6900342"/>
              <a:gd name="connsiteX5" fmla="*/ 13648 w 2384474"/>
              <a:gd name="connsiteY5" fmla="*/ 3434248 h 6900342"/>
              <a:gd name="connsiteX6" fmla="*/ 0 w 2384474"/>
              <a:gd name="connsiteY6" fmla="*/ 3959 h 6900342"/>
              <a:gd name="connsiteX0" fmla="*/ 0 w 2348552"/>
              <a:gd name="connsiteY0" fmla="*/ 3959 h 6900342"/>
              <a:gd name="connsiteX1" fmla="*/ 2348552 w 2348552"/>
              <a:gd name="connsiteY1" fmla="*/ 619 h 6900342"/>
              <a:gd name="connsiteX2" fmla="*/ 1194748 w 2348552"/>
              <a:gd name="connsiteY2" fmla="*/ 3434248 h 6900342"/>
              <a:gd name="connsiteX3" fmla="*/ 2332716 w 2348552"/>
              <a:gd name="connsiteY3" fmla="*/ 6889127 h 6900342"/>
              <a:gd name="connsiteX4" fmla="*/ 13648 w 2348552"/>
              <a:gd name="connsiteY4" fmla="*/ 6898254 h 6900342"/>
              <a:gd name="connsiteX5" fmla="*/ 13648 w 2348552"/>
              <a:gd name="connsiteY5" fmla="*/ 3434248 h 6900342"/>
              <a:gd name="connsiteX6" fmla="*/ 0 w 2348552"/>
              <a:gd name="connsiteY6" fmla="*/ 3959 h 690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48552" h="6900342">
                <a:moveTo>
                  <a:pt x="0" y="3959"/>
                </a:moveTo>
                <a:cubicBezTo>
                  <a:pt x="6048" y="10323"/>
                  <a:pt x="2302020" y="-2948"/>
                  <a:pt x="2348552" y="619"/>
                </a:cubicBezTo>
                <a:cubicBezTo>
                  <a:pt x="1605032" y="810096"/>
                  <a:pt x="1197387" y="2286163"/>
                  <a:pt x="1194748" y="3434248"/>
                </a:cubicBezTo>
                <a:cubicBezTo>
                  <a:pt x="1192109" y="4582333"/>
                  <a:pt x="1589196" y="6079650"/>
                  <a:pt x="2332716" y="6889127"/>
                </a:cubicBezTo>
                <a:cubicBezTo>
                  <a:pt x="2327877" y="6866013"/>
                  <a:pt x="52506" y="6910196"/>
                  <a:pt x="13648" y="6898254"/>
                </a:cubicBezTo>
                <a:cubicBezTo>
                  <a:pt x="-42" y="6920521"/>
                  <a:pt x="15923" y="4583297"/>
                  <a:pt x="13648" y="3434248"/>
                </a:cubicBezTo>
                <a:cubicBezTo>
                  <a:pt x="9099" y="2290818"/>
                  <a:pt x="4549" y="1147389"/>
                  <a:pt x="0" y="3959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/>
          <p:cNvSpPr/>
          <p:nvPr/>
        </p:nvSpPr>
        <p:spPr>
          <a:xfrm>
            <a:off x="-16823" y="-152400"/>
            <a:ext cx="2348552" cy="6934200"/>
          </a:xfrm>
          <a:custGeom>
            <a:avLst/>
            <a:gdLst>
              <a:gd name="connsiteX0" fmla="*/ 2362200 w 2362200"/>
              <a:gd name="connsiteY0" fmla="*/ 6858000 h 6858000"/>
              <a:gd name="connsiteX1" fmla="*/ 0 w 2362200"/>
              <a:gd name="connsiteY1" fmla="*/ 3429000 h 6858000"/>
              <a:gd name="connsiteX2" fmla="*/ 2362200 w 2362200"/>
              <a:gd name="connsiteY2" fmla="*/ 0 h 6858000"/>
              <a:gd name="connsiteX3" fmla="*/ 1181100 w 2362200"/>
              <a:gd name="connsiteY3" fmla="*/ 3429000 h 6858000"/>
              <a:gd name="connsiteX4" fmla="*/ 2362200 w 2362200"/>
              <a:gd name="connsiteY4" fmla="*/ 6858000 h 6858000"/>
              <a:gd name="connsiteX0" fmla="*/ 2362200 w 2362200"/>
              <a:gd name="connsiteY0" fmla="*/ 7218633 h 7218633"/>
              <a:gd name="connsiteX1" fmla="*/ 0 w 2362200"/>
              <a:gd name="connsiteY1" fmla="*/ 3789633 h 7218633"/>
              <a:gd name="connsiteX2" fmla="*/ 0 w 2362200"/>
              <a:gd name="connsiteY2" fmla="*/ 384384 h 7218633"/>
              <a:gd name="connsiteX3" fmla="*/ 2362200 w 2362200"/>
              <a:gd name="connsiteY3" fmla="*/ 360633 h 7218633"/>
              <a:gd name="connsiteX4" fmla="*/ 1181100 w 2362200"/>
              <a:gd name="connsiteY4" fmla="*/ 3789633 h 7218633"/>
              <a:gd name="connsiteX5" fmla="*/ 2362200 w 2362200"/>
              <a:gd name="connsiteY5" fmla="*/ 7218633 h 7218633"/>
              <a:gd name="connsiteX0" fmla="*/ 2542998 w 2542998"/>
              <a:gd name="connsiteY0" fmla="*/ 7218633 h 7218633"/>
              <a:gd name="connsiteX1" fmla="*/ 180798 w 2542998"/>
              <a:gd name="connsiteY1" fmla="*/ 3789633 h 7218633"/>
              <a:gd name="connsiteX2" fmla="*/ 180798 w 2542998"/>
              <a:gd name="connsiteY2" fmla="*/ 384384 h 7218633"/>
              <a:gd name="connsiteX3" fmla="*/ 2542998 w 2542998"/>
              <a:gd name="connsiteY3" fmla="*/ 360633 h 7218633"/>
              <a:gd name="connsiteX4" fmla="*/ 1361898 w 2542998"/>
              <a:gd name="connsiteY4" fmla="*/ 3789633 h 7218633"/>
              <a:gd name="connsiteX5" fmla="*/ 2542998 w 2542998"/>
              <a:gd name="connsiteY5" fmla="*/ 7218633 h 7218633"/>
              <a:gd name="connsiteX0" fmla="*/ 2542998 w 2542998"/>
              <a:gd name="connsiteY0" fmla="*/ 7033717 h 7033717"/>
              <a:gd name="connsiteX1" fmla="*/ 180798 w 2542998"/>
              <a:gd name="connsiteY1" fmla="*/ 3604717 h 7033717"/>
              <a:gd name="connsiteX2" fmla="*/ 180798 w 2542998"/>
              <a:gd name="connsiteY2" fmla="*/ 199468 h 7033717"/>
              <a:gd name="connsiteX3" fmla="*/ 2542998 w 2542998"/>
              <a:gd name="connsiteY3" fmla="*/ 175717 h 7033717"/>
              <a:gd name="connsiteX4" fmla="*/ 1361898 w 2542998"/>
              <a:gd name="connsiteY4" fmla="*/ 3604717 h 7033717"/>
              <a:gd name="connsiteX5" fmla="*/ 2542998 w 2542998"/>
              <a:gd name="connsiteY5" fmla="*/ 7033717 h 7033717"/>
              <a:gd name="connsiteX0" fmla="*/ 2542998 w 2542998"/>
              <a:gd name="connsiteY0" fmla="*/ 6858000 h 6858000"/>
              <a:gd name="connsiteX1" fmla="*/ 180798 w 2542998"/>
              <a:gd name="connsiteY1" fmla="*/ 3429000 h 6858000"/>
              <a:gd name="connsiteX2" fmla="*/ 180798 w 2542998"/>
              <a:gd name="connsiteY2" fmla="*/ 23751 h 6858000"/>
              <a:gd name="connsiteX3" fmla="*/ 2542998 w 2542998"/>
              <a:gd name="connsiteY3" fmla="*/ 0 h 6858000"/>
              <a:gd name="connsiteX4" fmla="*/ 1361898 w 2542998"/>
              <a:gd name="connsiteY4" fmla="*/ 3429000 h 6858000"/>
              <a:gd name="connsiteX5" fmla="*/ 2542998 w 2542998"/>
              <a:gd name="connsiteY5" fmla="*/ 6858000 h 6858000"/>
              <a:gd name="connsiteX0" fmla="*/ 2537178 w 2537178"/>
              <a:gd name="connsiteY0" fmla="*/ 6858000 h 7206529"/>
              <a:gd name="connsiteX1" fmla="*/ 174978 w 2537178"/>
              <a:gd name="connsiteY1" fmla="*/ 6852062 h 7206529"/>
              <a:gd name="connsiteX2" fmla="*/ 174978 w 2537178"/>
              <a:gd name="connsiteY2" fmla="*/ 3429000 h 7206529"/>
              <a:gd name="connsiteX3" fmla="*/ 174978 w 2537178"/>
              <a:gd name="connsiteY3" fmla="*/ 23751 h 7206529"/>
              <a:gd name="connsiteX4" fmla="*/ 2537178 w 2537178"/>
              <a:gd name="connsiteY4" fmla="*/ 0 h 7206529"/>
              <a:gd name="connsiteX5" fmla="*/ 1356078 w 2537178"/>
              <a:gd name="connsiteY5" fmla="*/ 3429000 h 7206529"/>
              <a:gd name="connsiteX6" fmla="*/ 2537178 w 2537178"/>
              <a:gd name="connsiteY6" fmla="*/ 6858000 h 7206529"/>
              <a:gd name="connsiteX0" fmla="*/ 2373563 w 2373563"/>
              <a:gd name="connsiteY0" fmla="*/ 6858000 h 7206529"/>
              <a:gd name="connsiteX1" fmla="*/ 11363 w 2373563"/>
              <a:gd name="connsiteY1" fmla="*/ 6852062 h 7206529"/>
              <a:gd name="connsiteX2" fmla="*/ 11363 w 2373563"/>
              <a:gd name="connsiteY2" fmla="*/ 3429000 h 7206529"/>
              <a:gd name="connsiteX3" fmla="*/ 11363 w 2373563"/>
              <a:gd name="connsiteY3" fmla="*/ 23751 h 7206529"/>
              <a:gd name="connsiteX4" fmla="*/ 2373563 w 2373563"/>
              <a:gd name="connsiteY4" fmla="*/ 0 h 7206529"/>
              <a:gd name="connsiteX5" fmla="*/ 1192463 w 2373563"/>
              <a:gd name="connsiteY5" fmla="*/ 3429000 h 7206529"/>
              <a:gd name="connsiteX6" fmla="*/ 2373563 w 2373563"/>
              <a:gd name="connsiteY6" fmla="*/ 6858000 h 7206529"/>
              <a:gd name="connsiteX0" fmla="*/ 2373563 w 2373563"/>
              <a:gd name="connsiteY0" fmla="*/ 6858000 h 7016795"/>
              <a:gd name="connsiteX1" fmla="*/ 11363 w 2373563"/>
              <a:gd name="connsiteY1" fmla="*/ 6852062 h 7016795"/>
              <a:gd name="connsiteX2" fmla="*/ 11363 w 2373563"/>
              <a:gd name="connsiteY2" fmla="*/ 3429000 h 7016795"/>
              <a:gd name="connsiteX3" fmla="*/ 11363 w 2373563"/>
              <a:gd name="connsiteY3" fmla="*/ 23751 h 7016795"/>
              <a:gd name="connsiteX4" fmla="*/ 2373563 w 2373563"/>
              <a:gd name="connsiteY4" fmla="*/ 0 h 7016795"/>
              <a:gd name="connsiteX5" fmla="*/ 1192463 w 2373563"/>
              <a:gd name="connsiteY5" fmla="*/ 3429000 h 7016795"/>
              <a:gd name="connsiteX6" fmla="*/ 2373563 w 2373563"/>
              <a:gd name="connsiteY6" fmla="*/ 6858000 h 7016795"/>
              <a:gd name="connsiteX0" fmla="*/ 2373563 w 2374250"/>
              <a:gd name="connsiteY0" fmla="*/ 6858000 h 6883371"/>
              <a:gd name="connsiteX1" fmla="*/ 11363 w 2374250"/>
              <a:gd name="connsiteY1" fmla="*/ 6852062 h 6883371"/>
              <a:gd name="connsiteX2" fmla="*/ 11363 w 2374250"/>
              <a:gd name="connsiteY2" fmla="*/ 3429000 h 6883371"/>
              <a:gd name="connsiteX3" fmla="*/ 11363 w 2374250"/>
              <a:gd name="connsiteY3" fmla="*/ 23751 h 6883371"/>
              <a:gd name="connsiteX4" fmla="*/ 2373563 w 2374250"/>
              <a:gd name="connsiteY4" fmla="*/ 0 h 6883371"/>
              <a:gd name="connsiteX5" fmla="*/ 1192463 w 2374250"/>
              <a:gd name="connsiteY5" fmla="*/ 3429000 h 6883371"/>
              <a:gd name="connsiteX6" fmla="*/ 2373563 w 2374250"/>
              <a:gd name="connsiteY6" fmla="*/ 6858000 h 6883371"/>
              <a:gd name="connsiteX0" fmla="*/ 2373563 w 2374250"/>
              <a:gd name="connsiteY0" fmla="*/ 6888874 h 6914245"/>
              <a:gd name="connsiteX1" fmla="*/ 11363 w 2374250"/>
              <a:gd name="connsiteY1" fmla="*/ 6882936 h 6914245"/>
              <a:gd name="connsiteX2" fmla="*/ 11363 w 2374250"/>
              <a:gd name="connsiteY2" fmla="*/ 3459874 h 6914245"/>
              <a:gd name="connsiteX3" fmla="*/ 11363 w 2374250"/>
              <a:gd name="connsiteY3" fmla="*/ 34 h 6914245"/>
              <a:gd name="connsiteX4" fmla="*/ 2373563 w 2374250"/>
              <a:gd name="connsiteY4" fmla="*/ 30874 h 6914245"/>
              <a:gd name="connsiteX5" fmla="*/ 1192463 w 2374250"/>
              <a:gd name="connsiteY5" fmla="*/ 3459874 h 6914245"/>
              <a:gd name="connsiteX6" fmla="*/ 2373563 w 2374250"/>
              <a:gd name="connsiteY6" fmla="*/ 6888874 h 6914245"/>
              <a:gd name="connsiteX0" fmla="*/ 2384823 w 2385510"/>
              <a:gd name="connsiteY0" fmla="*/ 6858000 h 6883371"/>
              <a:gd name="connsiteX1" fmla="*/ 22623 w 2385510"/>
              <a:gd name="connsiteY1" fmla="*/ 6852062 h 6883371"/>
              <a:gd name="connsiteX2" fmla="*/ 22623 w 2385510"/>
              <a:gd name="connsiteY2" fmla="*/ 3429000 h 6883371"/>
              <a:gd name="connsiteX3" fmla="*/ 8975 w 2385510"/>
              <a:gd name="connsiteY3" fmla="*/ 23751 h 6883371"/>
              <a:gd name="connsiteX4" fmla="*/ 2384823 w 2385510"/>
              <a:gd name="connsiteY4" fmla="*/ 0 h 6883371"/>
              <a:gd name="connsiteX5" fmla="*/ 1203723 w 2385510"/>
              <a:gd name="connsiteY5" fmla="*/ 3429000 h 6883371"/>
              <a:gd name="connsiteX6" fmla="*/ 2384823 w 2385510"/>
              <a:gd name="connsiteY6" fmla="*/ 6858000 h 6883371"/>
              <a:gd name="connsiteX0" fmla="*/ 2384823 w 2385510"/>
              <a:gd name="connsiteY0" fmla="*/ 6875226 h 6900597"/>
              <a:gd name="connsiteX1" fmla="*/ 22623 w 2385510"/>
              <a:gd name="connsiteY1" fmla="*/ 6869288 h 6900597"/>
              <a:gd name="connsiteX2" fmla="*/ 22623 w 2385510"/>
              <a:gd name="connsiteY2" fmla="*/ 3446226 h 6900597"/>
              <a:gd name="connsiteX3" fmla="*/ 8975 w 2385510"/>
              <a:gd name="connsiteY3" fmla="*/ 34 h 6900597"/>
              <a:gd name="connsiteX4" fmla="*/ 2384823 w 2385510"/>
              <a:gd name="connsiteY4" fmla="*/ 17226 h 6900597"/>
              <a:gd name="connsiteX5" fmla="*/ 1203723 w 2385510"/>
              <a:gd name="connsiteY5" fmla="*/ 3446226 h 6900597"/>
              <a:gd name="connsiteX6" fmla="*/ 2384823 w 2385510"/>
              <a:gd name="connsiteY6" fmla="*/ 6875226 h 6900597"/>
              <a:gd name="connsiteX0" fmla="*/ 2384823 w 2385510"/>
              <a:gd name="connsiteY0" fmla="*/ 6875226 h 6900597"/>
              <a:gd name="connsiteX1" fmla="*/ 22623 w 2385510"/>
              <a:gd name="connsiteY1" fmla="*/ 6869288 h 6900597"/>
              <a:gd name="connsiteX2" fmla="*/ 22623 w 2385510"/>
              <a:gd name="connsiteY2" fmla="*/ 3446226 h 6900597"/>
              <a:gd name="connsiteX3" fmla="*/ 8975 w 2385510"/>
              <a:gd name="connsiteY3" fmla="*/ 34 h 6900597"/>
              <a:gd name="connsiteX4" fmla="*/ 2357527 w 2385510"/>
              <a:gd name="connsiteY4" fmla="*/ 17226 h 6900597"/>
              <a:gd name="connsiteX5" fmla="*/ 1203723 w 2385510"/>
              <a:gd name="connsiteY5" fmla="*/ 3446226 h 6900597"/>
              <a:gd name="connsiteX6" fmla="*/ 2384823 w 2385510"/>
              <a:gd name="connsiteY6" fmla="*/ 6875226 h 6900597"/>
              <a:gd name="connsiteX0" fmla="*/ 2384823 w 2385510"/>
              <a:gd name="connsiteY0" fmla="*/ 6926239 h 6951610"/>
              <a:gd name="connsiteX1" fmla="*/ 22623 w 2385510"/>
              <a:gd name="connsiteY1" fmla="*/ 6920301 h 6951610"/>
              <a:gd name="connsiteX2" fmla="*/ 22623 w 2385510"/>
              <a:gd name="connsiteY2" fmla="*/ 3497239 h 6951610"/>
              <a:gd name="connsiteX3" fmla="*/ 8975 w 2385510"/>
              <a:gd name="connsiteY3" fmla="*/ 51047 h 6951610"/>
              <a:gd name="connsiteX4" fmla="*/ 2357527 w 2385510"/>
              <a:gd name="connsiteY4" fmla="*/ 0 h 6951610"/>
              <a:gd name="connsiteX5" fmla="*/ 1203723 w 2385510"/>
              <a:gd name="connsiteY5" fmla="*/ 3497239 h 6951610"/>
              <a:gd name="connsiteX6" fmla="*/ 2384823 w 2385510"/>
              <a:gd name="connsiteY6" fmla="*/ 6926239 h 6951610"/>
              <a:gd name="connsiteX0" fmla="*/ 2384823 w 2385510"/>
              <a:gd name="connsiteY0" fmla="*/ 6926239 h 6969801"/>
              <a:gd name="connsiteX1" fmla="*/ 22623 w 2385510"/>
              <a:gd name="connsiteY1" fmla="*/ 6961245 h 6969801"/>
              <a:gd name="connsiteX2" fmla="*/ 22623 w 2385510"/>
              <a:gd name="connsiteY2" fmla="*/ 3497239 h 6969801"/>
              <a:gd name="connsiteX3" fmla="*/ 8975 w 2385510"/>
              <a:gd name="connsiteY3" fmla="*/ 51047 h 6969801"/>
              <a:gd name="connsiteX4" fmla="*/ 2357527 w 2385510"/>
              <a:gd name="connsiteY4" fmla="*/ 0 h 6969801"/>
              <a:gd name="connsiteX5" fmla="*/ 1203723 w 2385510"/>
              <a:gd name="connsiteY5" fmla="*/ 3497239 h 6969801"/>
              <a:gd name="connsiteX6" fmla="*/ 2384823 w 2385510"/>
              <a:gd name="connsiteY6" fmla="*/ 6926239 h 6969801"/>
              <a:gd name="connsiteX0" fmla="*/ 2384823 w 2385510"/>
              <a:gd name="connsiteY0" fmla="*/ 6875228 h 6918790"/>
              <a:gd name="connsiteX1" fmla="*/ 22623 w 2385510"/>
              <a:gd name="connsiteY1" fmla="*/ 6910234 h 6918790"/>
              <a:gd name="connsiteX2" fmla="*/ 22623 w 2385510"/>
              <a:gd name="connsiteY2" fmla="*/ 3446228 h 6918790"/>
              <a:gd name="connsiteX3" fmla="*/ 8975 w 2385510"/>
              <a:gd name="connsiteY3" fmla="*/ 36 h 6918790"/>
              <a:gd name="connsiteX4" fmla="*/ 2333673 w 2385510"/>
              <a:gd name="connsiteY4" fmla="*/ 12599 h 6918790"/>
              <a:gd name="connsiteX5" fmla="*/ 1203723 w 2385510"/>
              <a:gd name="connsiteY5" fmla="*/ 3446228 h 6918790"/>
              <a:gd name="connsiteX6" fmla="*/ 2384823 w 2385510"/>
              <a:gd name="connsiteY6" fmla="*/ 6875228 h 6918790"/>
              <a:gd name="connsiteX0" fmla="*/ 2384823 w 2385510"/>
              <a:gd name="connsiteY0" fmla="*/ 6875228 h 6918790"/>
              <a:gd name="connsiteX1" fmla="*/ 22623 w 2385510"/>
              <a:gd name="connsiteY1" fmla="*/ 6910234 h 6918790"/>
              <a:gd name="connsiteX2" fmla="*/ 22623 w 2385510"/>
              <a:gd name="connsiteY2" fmla="*/ 3446228 h 6918790"/>
              <a:gd name="connsiteX3" fmla="*/ 8975 w 2385510"/>
              <a:gd name="connsiteY3" fmla="*/ 36 h 6918790"/>
              <a:gd name="connsiteX4" fmla="*/ 2357527 w 2385510"/>
              <a:gd name="connsiteY4" fmla="*/ 12599 h 6918790"/>
              <a:gd name="connsiteX5" fmla="*/ 1203723 w 2385510"/>
              <a:gd name="connsiteY5" fmla="*/ 3446228 h 6918790"/>
              <a:gd name="connsiteX6" fmla="*/ 2384823 w 2385510"/>
              <a:gd name="connsiteY6" fmla="*/ 6875228 h 6918790"/>
              <a:gd name="connsiteX0" fmla="*/ 2384823 w 2385510"/>
              <a:gd name="connsiteY0" fmla="*/ 6862629 h 6906191"/>
              <a:gd name="connsiteX1" fmla="*/ 22623 w 2385510"/>
              <a:gd name="connsiteY1" fmla="*/ 6897635 h 6906191"/>
              <a:gd name="connsiteX2" fmla="*/ 22623 w 2385510"/>
              <a:gd name="connsiteY2" fmla="*/ 3433629 h 6906191"/>
              <a:gd name="connsiteX3" fmla="*/ 8975 w 2385510"/>
              <a:gd name="connsiteY3" fmla="*/ 3340 h 6906191"/>
              <a:gd name="connsiteX4" fmla="*/ 2357527 w 2385510"/>
              <a:gd name="connsiteY4" fmla="*/ 0 h 6906191"/>
              <a:gd name="connsiteX5" fmla="*/ 1203723 w 2385510"/>
              <a:gd name="connsiteY5" fmla="*/ 3433629 h 6906191"/>
              <a:gd name="connsiteX6" fmla="*/ 2384823 w 2385510"/>
              <a:gd name="connsiteY6" fmla="*/ 6862629 h 6906191"/>
              <a:gd name="connsiteX0" fmla="*/ 2384823 w 2385510"/>
              <a:gd name="connsiteY0" fmla="*/ 6862629 h 6906191"/>
              <a:gd name="connsiteX1" fmla="*/ 22623 w 2385510"/>
              <a:gd name="connsiteY1" fmla="*/ 6897635 h 6906191"/>
              <a:gd name="connsiteX2" fmla="*/ 22623 w 2385510"/>
              <a:gd name="connsiteY2" fmla="*/ 3433629 h 6906191"/>
              <a:gd name="connsiteX3" fmla="*/ 8975 w 2385510"/>
              <a:gd name="connsiteY3" fmla="*/ 3340 h 6906191"/>
              <a:gd name="connsiteX4" fmla="*/ 2357527 w 2385510"/>
              <a:gd name="connsiteY4" fmla="*/ 0 h 6906191"/>
              <a:gd name="connsiteX5" fmla="*/ 1203723 w 2385510"/>
              <a:gd name="connsiteY5" fmla="*/ 3433629 h 6906191"/>
              <a:gd name="connsiteX6" fmla="*/ 2384823 w 2385510"/>
              <a:gd name="connsiteY6" fmla="*/ 6862629 h 6906191"/>
              <a:gd name="connsiteX0" fmla="*/ 2384823 w 2385510"/>
              <a:gd name="connsiteY0" fmla="*/ 6862629 h 6906191"/>
              <a:gd name="connsiteX1" fmla="*/ 22623 w 2385510"/>
              <a:gd name="connsiteY1" fmla="*/ 6897635 h 6906191"/>
              <a:gd name="connsiteX2" fmla="*/ 22623 w 2385510"/>
              <a:gd name="connsiteY2" fmla="*/ 3433629 h 6906191"/>
              <a:gd name="connsiteX3" fmla="*/ 8975 w 2385510"/>
              <a:gd name="connsiteY3" fmla="*/ 3340 h 6906191"/>
              <a:gd name="connsiteX4" fmla="*/ 2357527 w 2385510"/>
              <a:gd name="connsiteY4" fmla="*/ 0 h 6906191"/>
              <a:gd name="connsiteX5" fmla="*/ 1203723 w 2385510"/>
              <a:gd name="connsiteY5" fmla="*/ 3433629 h 6906191"/>
              <a:gd name="connsiteX6" fmla="*/ 2384823 w 2385510"/>
              <a:gd name="connsiteY6" fmla="*/ 6862629 h 6906191"/>
              <a:gd name="connsiteX0" fmla="*/ 2376875 w 2377562"/>
              <a:gd name="connsiteY0" fmla="*/ 6862629 h 6906191"/>
              <a:gd name="connsiteX1" fmla="*/ 14675 w 2377562"/>
              <a:gd name="connsiteY1" fmla="*/ 6897635 h 6906191"/>
              <a:gd name="connsiteX2" fmla="*/ 14675 w 2377562"/>
              <a:gd name="connsiteY2" fmla="*/ 3433629 h 6906191"/>
              <a:gd name="connsiteX3" fmla="*/ 1027 w 2377562"/>
              <a:gd name="connsiteY3" fmla="*/ 3340 h 6906191"/>
              <a:gd name="connsiteX4" fmla="*/ 2349579 w 2377562"/>
              <a:gd name="connsiteY4" fmla="*/ 0 h 6906191"/>
              <a:gd name="connsiteX5" fmla="*/ 1195775 w 2377562"/>
              <a:gd name="connsiteY5" fmla="*/ 3433629 h 6906191"/>
              <a:gd name="connsiteX6" fmla="*/ 2376875 w 2377562"/>
              <a:gd name="connsiteY6" fmla="*/ 6862629 h 6906191"/>
              <a:gd name="connsiteX0" fmla="*/ 2376875 w 2377562"/>
              <a:gd name="connsiteY0" fmla="*/ 6862629 h 6906191"/>
              <a:gd name="connsiteX1" fmla="*/ 14675 w 2377562"/>
              <a:gd name="connsiteY1" fmla="*/ 6897635 h 6906191"/>
              <a:gd name="connsiteX2" fmla="*/ 14675 w 2377562"/>
              <a:gd name="connsiteY2" fmla="*/ 3433629 h 6906191"/>
              <a:gd name="connsiteX3" fmla="*/ 1027 w 2377562"/>
              <a:gd name="connsiteY3" fmla="*/ 3340 h 6906191"/>
              <a:gd name="connsiteX4" fmla="*/ 2349579 w 2377562"/>
              <a:gd name="connsiteY4" fmla="*/ 0 h 6906191"/>
              <a:gd name="connsiteX5" fmla="*/ 1195775 w 2377562"/>
              <a:gd name="connsiteY5" fmla="*/ 3433629 h 6906191"/>
              <a:gd name="connsiteX6" fmla="*/ 2376875 w 2377562"/>
              <a:gd name="connsiteY6" fmla="*/ 6862629 h 6906191"/>
              <a:gd name="connsiteX0" fmla="*/ 2382073 w 2382760"/>
              <a:gd name="connsiteY0" fmla="*/ 6862629 h 6906191"/>
              <a:gd name="connsiteX1" fmla="*/ 19873 w 2382760"/>
              <a:gd name="connsiteY1" fmla="*/ 6897635 h 6906191"/>
              <a:gd name="connsiteX2" fmla="*/ 19873 w 2382760"/>
              <a:gd name="connsiteY2" fmla="*/ 3433629 h 6906191"/>
              <a:gd name="connsiteX3" fmla="*/ 6225 w 2382760"/>
              <a:gd name="connsiteY3" fmla="*/ 3340 h 6906191"/>
              <a:gd name="connsiteX4" fmla="*/ 2354777 w 2382760"/>
              <a:gd name="connsiteY4" fmla="*/ 0 h 6906191"/>
              <a:gd name="connsiteX5" fmla="*/ 1200973 w 2382760"/>
              <a:gd name="connsiteY5" fmla="*/ 3433629 h 6906191"/>
              <a:gd name="connsiteX6" fmla="*/ 2382073 w 2382760"/>
              <a:gd name="connsiteY6" fmla="*/ 6862629 h 6906191"/>
              <a:gd name="connsiteX0" fmla="*/ 0 w 2376535"/>
              <a:gd name="connsiteY0" fmla="*/ 3340 h 6906191"/>
              <a:gd name="connsiteX1" fmla="*/ 2348552 w 2376535"/>
              <a:gd name="connsiteY1" fmla="*/ 0 h 6906191"/>
              <a:gd name="connsiteX2" fmla="*/ 1194748 w 2376535"/>
              <a:gd name="connsiteY2" fmla="*/ 3433629 h 6906191"/>
              <a:gd name="connsiteX3" fmla="*/ 2375848 w 2376535"/>
              <a:gd name="connsiteY3" fmla="*/ 6862629 h 6906191"/>
              <a:gd name="connsiteX4" fmla="*/ 13648 w 2376535"/>
              <a:gd name="connsiteY4" fmla="*/ 6897635 h 6906191"/>
              <a:gd name="connsiteX5" fmla="*/ 13648 w 2376535"/>
              <a:gd name="connsiteY5" fmla="*/ 3433629 h 6906191"/>
              <a:gd name="connsiteX6" fmla="*/ 91440 w 2376535"/>
              <a:gd name="connsiteY6" fmla="*/ 94780 h 6906191"/>
              <a:gd name="connsiteX0" fmla="*/ 0 w 2376535"/>
              <a:gd name="connsiteY0" fmla="*/ 3340 h 6906191"/>
              <a:gd name="connsiteX1" fmla="*/ 2348552 w 2376535"/>
              <a:gd name="connsiteY1" fmla="*/ 0 h 6906191"/>
              <a:gd name="connsiteX2" fmla="*/ 1194748 w 2376535"/>
              <a:gd name="connsiteY2" fmla="*/ 3433629 h 6906191"/>
              <a:gd name="connsiteX3" fmla="*/ 2375848 w 2376535"/>
              <a:gd name="connsiteY3" fmla="*/ 6862629 h 6906191"/>
              <a:gd name="connsiteX4" fmla="*/ 13648 w 2376535"/>
              <a:gd name="connsiteY4" fmla="*/ 6897635 h 6906191"/>
              <a:gd name="connsiteX5" fmla="*/ 13648 w 2376535"/>
              <a:gd name="connsiteY5" fmla="*/ 3433629 h 6906191"/>
              <a:gd name="connsiteX0" fmla="*/ 0 w 2376535"/>
              <a:gd name="connsiteY0" fmla="*/ 3340 h 6906191"/>
              <a:gd name="connsiteX1" fmla="*/ 2348552 w 2376535"/>
              <a:gd name="connsiteY1" fmla="*/ 0 h 6906191"/>
              <a:gd name="connsiteX2" fmla="*/ 1194748 w 2376535"/>
              <a:gd name="connsiteY2" fmla="*/ 3433629 h 6906191"/>
              <a:gd name="connsiteX3" fmla="*/ 2375848 w 2376535"/>
              <a:gd name="connsiteY3" fmla="*/ 6862629 h 6906191"/>
              <a:gd name="connsiteX4" fmla="*/ 13648 w 2376535"/>
              <a:gd name="connsiteY4" fmla="*/ 6897635 h 6906191"/>
              <a:gd name="connsiteX5" fmla="*/ 13648 w 2376535"/>
              <a:gd name="connsiteY5" fmla="*/ 3433629 h 6906191"/>
              <a:gd name="connsiteX6" fmla="*/ 0 w 2376535"/>
              <a:gd name="connsiteY6" fmla="*/ 3340 h 6906191"/>
              <a:gd name="connsiteX0" fmla="*/ 0 w 2376535"/>
              <a:gd name="connsiteY0" fmla="*/ 3959 h 6906810"/>
              <a:gd name="connsiteX1" fmla="*/ 2348552 w 2376535"/>
              <a:gd name="connsiteY1" fmla="*/ 619 h 6906810"/>
              <a:gd name="connsiteX2" fmla="*/ 1194748 w 2376535"/>
              <a:gd name="connsiteY2" fmla="*/ 3434248 h 6906810"/>
              <a:gd name="connsiteX3" fmla="*/ 2375848 w 2376535"/>
              <a:gd name="connsiteY3" fmla="*/ 6863248 h 6906810"/>
              <a:gd name="connsiteX4" fmla="*/ 13648 w 2376535"/>
              <a:gd name="connsiteY4" fmla="*/ 6898254 h 6906810"/>
              <a:gd name="connsiteX5" fmla="*/ 13648 w 2376535"/>
              <a:gd name="connsiteY5" fmla="*/ 3434248 h 6906810"/>
              <a:gd name="connsiteX6" fmla="*/ 0 w 2376535"/>
              <a:gd name="connsiteY6" fmla="*/ 3959 h 6906810"/>
              <a:gd name="connsiteX0" fmla="*/ 0 w 2385158"/>
              <a:gd name="connsiteY0" fmla="*/ 3959 h 6919380"/>
              <a:gd name="connsiteX1" fmla="*/ 2348552 w 2385158"/>
              <a:gd name="connsiteY1" fmla="*/ 619 h 6919380"/>
              <a:gd name="connsiteX2" fmla="*/ 1194748 w 2385158"/>
              <a:gd name="connsiteY2" fmla="*/ 3434248 h 6919380"/>
              <a:gd name="connsiteX3" fmla="*/ 2384474 w 2385158"/>
              <a:gd name="connsiteY3" fmla="*/ 6889127 h 6919380"/>
              <a:gd name="connsiteX4" fmla="*/ 13648 w 2385158"/>
              <a:gd name="connsiteY4" fmla="*/ 6898254 h 6919380"/>
              <a:gd name="connsiteX5" fmla="*/ 13648 w 2385158"/>
              <a:gd name="connsiteY5" fmla="*/ 3434248 h 6919380"/>
              <a:gd name="connsiteX6" fmla="*/ 0 w 2385158"/>
              <a:gd name="connsiteY6" fmla="*/ 3959 h 6919380"/>
              <a:gd name="connsiteX0" fmla="*/ 0 w 2384474"/>
              <a:gd name="connsiteY0" fmla="*/ 3959 h 6900342"/>
              <a:gd name="connsiteX1" fmla="*/ 2348552 w 2384474"/>
              <a:gd name="connsiteY1" fmla="*/ 619 h 6900342"/>
              <a:gd name="connsiteX2" fmla="*/ 1194748 w 2384474"/>
              <a:gd name="connsiteY2" fmla="*/ 3434248 h 6900342"/>
              <a:gd name="connsiteX3" fmla="*/ 2384474 w 2384474"/>
              <a:gd name="connsiteY3" fmla="*/ 6889127 h 6900342"/>
              <a:gd name="connsiteX4" fmla="*/ 13648 w 2384474"/>
              <a:gd name="connsiteY4" fmla="*/ 6898254 h 6900342"/>
              <a:gd name="connsiteX5" fmla="*/ 13648 w 2384474"/>
              <a:gd name="connsiteY5" fmla="*/ 3434248 h 6900342"/>
              <a:gd name="connsiteX6" fmla="*/ 0 w 2384474"/>
              <a:gd name="connsiteY6" fmla="*/ 3959 h 6900342"/>
              <a:gd name="connsiteX0" fmla="*/ 0 w 2348552"/>
              <a:gd name="connsiteY0" fmla="*/ 3959 h 6900342"/>
              <a:gd name="connsiteX1" fmla="*/ 2348552 w 2348552"/>
              <a:gd name="connsiteY1" fmla="*/ 619 h 6900342"/>
              <a:gd name="connsiteX2" fmla="*/ 1194748 w 2348552"/>
              <a:gd name="connsiteY2" fmla="*/ 3434248 h 6900342"/>
              <a:gd name="connsiteX3" fmla="*/ 2332716 w 2348552"/>
              <a:gd name="connsiteY3" fmla="*/ 6889127 h 6900342"/>
              <a:gd name="connsiteX4" fmla="*/ 13648 w 2348552"/>
              <a:gd name="connsiteY4" fmla="*/ 6898254 h 6900342"/>
              <a:gd name="connsiteX5" fmla="*/ 13648 w 2348552"/>
              <a:gd name="connsiteY5" fmla="*/ 3434248 h 6900342"/>
              <a:gd name="connsiteX6" fmla="*/ 0 w 2348552"/>
              <a:gd name="connsiteY6" fmla="*/ 3959 h 690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48552" h="6900342">
                <a:moveTo>
                  <a:pt x="0" y="3959"/>
                </a:moveTo>
                <a:cubicBezTo>
                  <a:pt x="6048" y="10323"/>
                  <a:pt x="2302020" y="-2948"/>
                  <a:pt x="2348552" y="619"/>
                </a:cubicBezTo>
                <a:cubicBezTo>
                  <a:pt x="1605032" y="810096"/>
                  <a:pt x="1197387" y="2286163"/>
                  <a:pt x="1194748" y="3434248"/>
                </a:cubicBezTo>
                <a:cubicBezTo>
                  <a:pt x="1192109" y="4582333"/>
                  <a:pt x="1589196" y="6079650"/>
                  <a:pt x="2332716" y="6889127"/>
                </a:cubicBezTo>
                <a:cubicBezTo>
                  <a:pt x="2327877" y="6866013"/>
                  <a:pt x="52506" y="6910196"/>
                  <a:pt x="13648" y="6898254"/>
                </a:cubicBezTo>
                <a:cubicBezTo>
                  <a:pt x="-42" y="6920521"/>
                  <a:pt x="15923" y="4583297"/>
                  <a:pt x="13648" y="3434248"/>
                </a:cubicBezTo>
                <a:cubicBezTo>
                  <a:pt x="9099" y="2290818"/>
                  <a:pt x="4549" y="1147389"/>
                  <a:pt x="0" y="3959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416" y="76200"/>
            <a:ext cx="6371734" cy="2586924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46969" y="2773182"/>
            <a:ext cx="9677400" cy="1470025"/>
          </a:xfrm>
        </p:spPr>
        <p:txBody>
          <a:bodyPr>
            <a:normAutofit fontScale="90000"/>
          </a:bodyPr>
          <a:lstStyle/>
          <a:p>
            <a:r>
              <a:rPr lang="en-US"/>
              <a:t>Ozarks Alliance to End Homelessness FY26 HUD CoC Competition 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985269" y="4264543"/>
            <a:ext cx="6400800" cy="1752600"/>
          </a:xfrm>
        </p:spPr>
        <p:txBody>
          <a:bodyPr/>
          <a:lstStyle/>
          <a:p>
            <a:r>
              <a:rPr lang="en-US"/>
              <a:t>Applicant Training</a:t>
            </a:r>
          </a:p>
          <a:p>
            <a:r>
              <a:rPr lang="en-US"/>
              <a:t>July 13, 2026 </a:t>
            </a:r>
          </a:p>
        </p:txBody>
      </p:sp>
    </p:spTree>
    <p:extLst>
      <p:ext uri="{BB962C8B-B14F-4D97-AF65-F5344CB8AC3E}">
        <p14:creationId xmlns:p14="http://schemas.microsoft.com/office/powerpoint/2010/main" val="199344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DB523-1B35-24B9-D652-CCA323315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8C9483D2-88B0-9F49-99B6-32C7A0C6E2AD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3D8480F2-39EB-8E12-7E96-7466D9CF0462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39D9B3-B30C-4A6C-9BE8-15BB0453E8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693EA56D-7D2C-1B66-098F-3074B8830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National Scoring Process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50734091-1F18-8525-49B5-23EE1EF83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0037"/>
            <a:ext cx="10972800" cy="391636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/>
              <a:t>HUD National Competition After local ranking:</a:t>
            </a:r>
          </a:p>
          <a:p>
            <a:endParaRPr lang="en-US" sz="2100"/>
          </a:p>
          <a:p>
            <a:pPr marL="0" indent="0">
              <a:buNone/>
            </a:pPr>
            <a:r>
              <a:rPr lang="en-US"/>
              <a:t>HUD evaluates projects based on:</a:t>
            </a:r>
            <a:br>
              <a:rPr lang="en-US"/>
            </a:br>
            <a:endParaRPr lang="en-US"/>
          </a:p>
          <a:p>
            <a:r>
              <a:rPr lang="en-US"/>
              <a:t>CoC application score </a:t>
            </a:r>
          </a:p>
          <a:p>
            <a:r>
              <a:rPr lang="en-US"/>
              <a:t>Project ranking </a:t>
            </a:r>
          </a:p>
          <a:p>
            <a:r>
              <a:rPr lang="en-US"/>
              <a:t>Project eligibility </a:t>
            </a:r>
          </a:p>
          <a:p>
            <a:r>
              <a:rPr lang="en-US"/>
              <a:t>Project performance </a:t>
            </a:r>
          </a:p>
          <a:p>
            <a:r>
              <a:rPr lang="en-US"/>
              <a:t>Federal priorities </a:t>
            </a:r>
          </a:p>
          <a:p>
            <a:r>
              <a:rPr lang="en-US"/>
              <a:t>Local ranking matters.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Projects ranked lower may have increased risk of losing funding.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4A94A0-8084-EF5B-B995-A8F57A4A225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553200" y="2449277"/>
            <a:ext cx="4074423" cy="27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13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ADDD4-014A-6548-23BE-C2AFC7B23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8C96E79A-727A-80D5-5954-C51EEAD42F8F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4C5705A5-8653-CCDC-8393-90CAEE6D84CD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B9C9B7-7B61-BB85-4E3A-5A08C4787D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9DA5D37B-FC86-CB12-F7DC-F47621329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Local Rank and Review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9F6A6442-2933-E28D-3206-0F482D3E9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2133600"/>
            <a:ext cx="9906000" cy="4556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>
                <a:latin typeface="+mn-lt"/>
              </a:rPr>
              <a:t>Performance</a:t>
            </a:r>
          </a:p>
          <a:p>
            <a:r>
              <a:rPr lang="en-US" sz="2400">
                <a:latin typeface="+mn-lt"/>
              </a:rPr>
              <a:t>Housing outcomes </a:t>
            </a:r>
          </a:p>
          <a:p>
            <a:r>
              <a:rPr lang="en-US" sz="2400">
                <a:latin typeface="+mn-lt"/>
              </a:rPr>
              <a:t>Utilization </a:t>
            </a:r>
          </a:p>
          <a:p>
            <a:r>
              <a:rPr lang="en-US" sz="2400">
                <a:latin typeface="+mn-lt"/>
              </a:rPr>
              <a:t>Exits to permanent housing </a:t>
            </a:r>
          </a:p>
          <a:p>
            <a:pPr marL="0" indent="0">
              <a:buNone/>
            </a:pPr>
            <a:r>
              <a:rPr lang="en-US" sz="2400" b="1">
                <a:latin typeface="+mn-lt"/>
              </a:rPr>
              <a:t>Compliance</a:t>
            </a:r>
          </a:p>
          <a:p>
            <a:r>
              <a:rPr lang="en-US" sz="2400">
                <a:latin typeface="+mn-lt"/>
              </a:rPr>
              <a:t>Monitoring history </a:t>
            </a:r>
          </a:p>
          <a:p>
            <a:r>
              <a:rPr lang="en-US" sz="2400">
                <a:latin typeface="+mn-lt"/>
              </a:rPr>
              <a:t>Financial management 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B69673-742F-4004-9F76-46DF534B4C9C}"/>
              </a:ext>
            </a:extLst>
          </p:cNvPr>
          <p:cNvSpPr txBox="1"/>
          <p:nvPr/>
        </p:nvSpPr>
        <p:spPr>
          <a:xfrm>
            <a:off x="6908800" y="2133600"/>
            <a:ext cx="48768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/>
              <a:t>System Participation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Coordinated Entry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HMIS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Community engagement </a:t>
            </a:r>
          </a:p>
          <a:p>
            <a:pPr marL="0" indent="0">
              <a:buNone/>
            </a:pPr>
            <a:r>
              <a:rPr lang="en-US" sz="2400" b="1"/>
              <a:t>FY2026 Priorities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TH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SSO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Recovery supports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Employment/self-sufficiency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FB321F-1440-C184-FA9B-B1DFCD305230}"/>
              </a:ext>
            </a:extLst>
          </p:cNvPr>
          <p:cNvSpPr txBox="1"/>
          <p:nvPr/>
        </p:nvSpPr>
        <p:spPr>
          <a:xfrm>
            <a:off x="3365501" y="1283194"/>
            <a:ext cx="5486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/>
              <a:t>How Projects Will Be Evaluated</a:t>
            </a:r>
            <a:br>
              <a:rPr lang="en-US" sz="3200"/>
            </a:b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11339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575E3-3E50-8153-058D-CA52AE193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3560CCF1-12E2-9D88-BF14-9EFBAFD042AF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5CD5263A-CCDB-06D4-0908-432C1821406E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F0E0FA-F549-2B76-F906-1BB020C655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9C542E9E-C635-00CF-F9BB-BED3FFFE4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Eligible New Project Types 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8159DA50-EB4D-9D19-6C68-2697D31AA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0037"/>
            <a:ext cx="10972800" cy="11430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/>
              <a:t>FY2026 New Project Opportunities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577B2B-2F3A-FFE6-1BD1-43B438D4E264}"/>
              </a:ext>
            </a:extLst>
          </p:cNvPr>
          <p:cNvSpPr txBox="1"/>
          <p:nvPr/>
        </p:nvSpPr>
        <p:spPr>
          <a:xfrm>
            <a:off x="1354667" y="2514600"/>
            <a:ext cx="62992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/>
              <a:t>Transitional Housing (TH)</a:t>
            </a:r>
          </a:p>
          <a:p>
            <a:pPr>
              <a:buNone/>
            </a:pPr>
            <a:r>
              <a:rPr lang="en-US" sz="2800"/>
              <a:t>Provides: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/>
              <a:t>Temporary housing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/>
              <a:t>Intensive services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/>
              <a:t>Housing stabilization support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98DA19-FBD2-64B6-220B-C39F161CB66E}"/>
              </a:ext>
            </a:extLst>
          </p:cNvPr>
          <p:cNvSpPr txBox="1"/>
          <p:nvPr/>
        </p:nvSpPr>
        <p:spPr>
          <a:xfrm>
            <a:off x="6430434" y="2514600"/>
            <a:ext cx="62992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/>
              <a:t>Supportive Services Only (SSO)</a:t>
            </a:r>
          </a:p>
          <a:p>
            <a:pPr>
              <a:buNone/>
            </a:pPr>
            <a:r>
              <a:rPr lang="en-US" sz="2800"/>
              <a:t>Examples: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/>
              <a:t>Street Outreach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/>
              <a:t>Targeted supportive services</a:t>
            </a:r>
          </a:p>
        </p:txBody>
      </p:sp>
    </p:spTree>
    <p:extLst>
      <p:ext uri="{BB962C8B-B14F-4D97-AF65-F5344CB8AC3E}">
        <p14:creationId xmlns:p14="http://schemas.microsoft.com/office/powerpoint/2010/main" val="3425504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81D4D-FC14-7CBA-E600-72BFF170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B4A8EBBE-63A5-4169-7E01-6E5FD287575B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68EB9AB0-03FA-A02B-AFE7-0CCCABA74A65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79B8F9-3510-7CC4-6DE8-35320D91AC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38986801-3F71-31FB-7D29-4D9DA7FC3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Prioritized Vulnerable Populations 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3E11AD6B-AAFF-C890-E060-2FC43190C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0037"/>
            <a:ext cx="10972800" cy="57070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i="1"/>
              <a:t>Federally</a:t>
            </a:r>
            <a:r>
              <a:rPr lang="en-US" b="1"/>
              <a:t> Prioritized Populations 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F89738-BC84-4FB6-770E-389C08DF3223}"/>
              </a:ext>
            </a:extLst>
          </p:cNvPr>
          <p:cNvSpPr txBox="1"/>
          <p:nvPr/>
        </p:nvSpPr>
        <p:spPr>
          <a:xfrm>
            <a:off x="1397000" y="2506262"/>
            <a:ext cx="40894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/>
              <a:t>Domestic Violence Survivors</a:t>
            </a:r>
          </a:p>
          <a:p>
            <a:r>
              <a:rPr lang="en-US" sz="2200"/>
              <a:t>Consider:</a:t>
            </a:r>
          </a:p>
          <a:p>
            <a:r>
              <a:rPr lang="en-US" sz="2200"/>
              <a:t>Safety planning </a:t>
            </a:r>
          </a:p>
          <a:p>
            <a:r>
              <a:rPr lang="en-US" sz="2200"/>
              <a:t>Confidential services </a:t>
            </a:r>
          </a:p>
          <a:p>
            <a:r>
              <a:rPr lang="en-US" sz="2200"/>
              <a:t>Trauma-informed practices </a:t>
            </a:r>
          </a:p>
          <a:p>
            <a:r>
              <a:rPr lang="en-US" sz="2200"/>
              <a:t>Survivor-centered approaches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CA754D-042A-87D2-EED9-BC2BF70FA5BE}"/>
              </a:ext>
            </a:extLst>
          </p:cNvPr>
          <p:cNvSpPr txBox="1"/>
          <p:nvPr/>
        </p:nvSpPr>
        <p:spPr>
          <a:xfrm>
            <a:off x="6045200" y="2480080"/>
            <a:ext cx="62230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/>
              <a:t>Youth Experiencing Homelessness</a:t>
            </a:r>
          </a:p>
          <a:p>
            <a:r>
              <a:rPr lang="en-US" sz="2200"/>
              <a:t>Consider:</a:t>
            </a:r>
          </a:p>
          <a:p>
            <a:r>
              <a:rPr lang="en-US" sz="2200"/>
              <a:t>Youth-specific services </a:t>
            </a:r>
          </a:p>
          <a:p>
            <a:r>
              <a:rPr lang="en-US" sz="2200"/>
              <a:t>Education/employment supports </a:t>
            </a:r>
          </a:p>
          <a:p>
            <a:r>
              <a:rPr lang="en-US" sz="2200"/>
              <a:t>Family reunification when appropriate </a:t>
            </a:r>
          </a:p>
          <a:p>
            <a:r>
              <a:rPr lang="en-US" sz="2200"/>
              <a:t>Youth leadership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5EAD3D-C715-E4F8-92AF-88A36964D533}"/>
              </a:ext>
            </a:extLst>
          </p:cNvPr>
          <p:cNvSpPr txBox="1"/>
          <p:nvPr/>
        </p:nvSpPr>
        <p:spPr>
          <a:xfrm>
            <a:off x="2682678" y="4999334"/>
            <a:ext cx="5941050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/>
              <a:t>Other local </a:t>
            </a:r>
            <a:r>
              <a:rPr lang="en-US"/>
              <a:t>priority populations include Seniors and Families</a:t>
            </a:r>
          </a:p>
        </p:txBody>
      </p:sp>
    </p:spTree>
    <p:extLst>
      <p:ext uri="{BB962C8B-B14F-4D97-AF65-F5344CB8AC3E}">
        <p14:creationId xmlns:p14="http://schemas.microsoft.com/office/powerpoint/2010/main" val="3832539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F0C93-3964-84D9-0961-C03BD4983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6345F5A5-F0C4-7573-0AC4-83DA2C1D32D2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1162A7B0-2C9A-3312-BE10-0F73A5E3E450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8AE90D-AC62-13EF-9A12-D792DEF7C1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9230476C-14B8-34FE-9FB3-2CB08213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Things to do Before Applying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28974B-9591-9A59-2F3F-70215336559D}"/>
              </a:ext>
            </a:extLst>
          </p:cNvPr>
          <p:cNvSpPr txBox="1"/>
          <p:nvPr/>
        </p:nvSpPr>
        <p:spPr>
          <a:xfrm>
            <a:off x="914400" y="1523999"/>
            <a:ext cx="9982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/>
              <a:t>Determine Eligibility &amp; Research Match Requirements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/>
              <a:t>Is my agency eligible to apply?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/>
              <a:t>Can my agency meet the match requirements?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/>
              <a:t>SAM Registration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/>
              <a:t>Unique Entity Identifier (UEI)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/>
              <a:t>Register for e-snaps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/>
              <a:t>Account to Submit Application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/>
              <a:t>Consider HMIS or comparable database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/>
              <a:t>Determine Project Type for Application </a:t>
            </a:r>
          </a:p>
          <a:p>
            <a:pPr lvl="1"/>
            <a:endParaRPr lang="en-US" sz="2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5047DD-CF3F-D99D-EE8D-6F19442DEC3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2646934"/>
            <a:ext cx="2809838" cy="279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74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86086-1523-726F-0225-5045690F6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EB24AA00-58DF-899F-8B56-562D5019BD51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D5C19B13-6C03-BE8C-056F-E7FD27EE891D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EADD82-CB91-B76E-D5A9-4D4DCE15CE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C6D361CC-051D-A349-B170-A3ABA7752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Timeline*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94EA1C21-8974-8B3E-66B3-C3ABD540D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298335"/>
            <a:ext cx="10972800" cy="5707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FY2026 Competition Timeline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10E5AD-8398-BAD0-54A2-97D4CE9EA118}"/>
              </a:ext>
            </a:extLst>
          </p:cNvPr>
          <p:cNvSpPr txBox="1"/>
          <p:nvPr/>
        </p:nvSpPr>
        <p:spPr>
          <a:xfrm>
            <a:off x="533400" y="2021436"/>
            <a:ext cx="10439400" cy="4179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marR="1905" indent="-1372235">
              <a:lnSpc>
                <a:spcPct val="107000"/>
              </a:lnSpc>
              <a:spcBef>
                <a:spcPts val="1225"/>
              </a:spcBef>
              <a:buNone/>
              <a:tabLst>
                <a:tab pos="1371600" algn="l"/>
              </a:tabLst>
            </a:pPr>
            <a:r>
              <a:rPr lang="en-US" sz="1200" b="1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July 21, 2026 	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Submission Deadline for</a:t>
            </a:r>
            <a:r>
              <a:rPr lang="en-US" sz="1200" spc="-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Intent to Submit Form and Scoring Tool Narratives for New and Renewal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Project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Applications.</a:t>
            </a: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Intent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to</a:t>
            </a:r>
            <a:r>
              <a:rPr lang="en-US" sz="1200" spc="-2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Submit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Forms/Renewal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Narratives,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in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PDF,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are due to Bob Atchley </a:t>
            </a:r>
            <a:r>
              <a:rPr lang="en-US" sz="1200" i="1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by </a:t>
            </a:r>
            <a:r>
              <a:rPr lang="en-US" sz="1200" i="1" u="sng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12:00 P.M. (NOON).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Forms may be delivered in person to 840 Boonville, 2</a:t>
            </a:r>
            <a:r>
              <a:rPr lang="en-US" sz="1200" baseline="300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nd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Floor Planning Department, Attn: Bob Atchley or emailed to </a:t>
            </a:r>
            <a:r>
              <a:rPr lang="en-US" sz="1200" spc="-10">
                <a:solidFill>
                  <a:srgbClr val="0462C1"/>
                </a:solidFill>
                <a:latin typeface="Segoe UI" panose="020B0502040204020203" pitchFamily="34" charset="0"/>
                <a:ea typeface="Segoe UI" panose="020B0502040204020203" pitchFamily="34" charset="0"/>
                <a:hlinkClick r:id="rId3"/>
              </a:rPr>
              <a:t>batchley@springfieldmo.gov</a:t>
            </a:r>
            <a:r>
              <a:rPr lang="en-US" sz="1200" spc="-10">
                <a:latin typeface="Segoe UI" panose="020B0502040204020203" pitchFamily="34" charset="0"/>
                <a:ea typeface="Segoe UI" panose="020B0502040204020203" pitchFamily="34" charset="0"/>
                <a:hlinkClick r:id="rId3"/>
              </a:rPr>
              <a:t>.</a:t>
            </a:r>
            <a:endParaRPr lang="en-US" sz="1200">
              <a:effectLst/>
              <a:latin typeface="Segoe UI" panose="020B0502040204020203" pitchFamily="34" charset="0"/>
              <a:ea typeface="Segoe UI" panose="020B0502040204020203" pitchFamily="34" charset="0"/>
            </a:endParaRPr>
          </a:p>
          <a:p>
            <a:pPr marL="1371600" marR="55880" indent="-1372235">
              <a:lnSpc>
                <a:spcPct val="107000"/>
              </a:lnSpc>
              <a:spcBef>
                <a:spcPts val="1185"/>
              </a:spcBef>
              <a:buNone/>
            </a:pPr>
            <a:r>
              <a:rPr lang="en-US" sz="1200" b="1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 July 27, 2026       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Deadline for All Project (Renewal/New/Reallocation) Applications. Applications from e-snaps, in a PDF format, due to Bob Atchley </a:t>
            </a:r>
            <a:r>
              <a:rPr lang="en-US" sz="1200" b="1" i="1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by </a:t>
            </a:r>
            <a:r>
              <a:rPr lang="en-US" sz="1200" b="1" i="1" u="sng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9:00 AM</a:t>
            </a:r>
            <a:r>
              <a:rPr lang="en-US" sz="1200" i="1" u="sng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.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Forms may be delivered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in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person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to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840</a:t>
            </a: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Boonville,</a:t>
            </a: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2</a:t>
            </a:r>
            <a:r>
              <a:rPr lang="en-US" sz="1200" baseline="300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nd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Floor</a:t>
            </a:r>
            <a:r>
              <a:rPr lang="en-US" sz="1200" spc="-2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Planning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Department,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Attn:</a:t>
            </a: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Bob</a:t>
            </a: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Atchley, or emailed to </a:t>
            </a:r>
            <a:r>
              <a:rPr lang="en-US" sz="1200">
                <a:solidFill>
                  <a:srgbClr val="0462C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hlinkClick r:id="rId3"/>
              </a:rPr>
              <a:t>batchley@springfieldmo.gov</a:t>
            </a:r>
            <a:r>
              <a:rPr lang="en-US" sz="1200" u="none" strike="noStrike">
                <a:effectLst/>
                <a:latin typeface="Segoe UI" panose="020B0502040204020203" pitchFamily="34" charset="0"/>
                <a:ea typeface="Segoe UI" panose="020B0502040204020203" pitchFamily="34" charset="0"/>
                <a:hlinkClick r:id="rId3"/>
              </a:rPr>
              <a:t>.</a:t>
            </a:r>
            <a:endParaRPr lang="en-US" sz="1200">
              <a:effectLst/>
              <a:latin typeface="Segoe UI" panose="020B0502040204020203" pitchFamily="34" charset="0"/>
              <a:ea typeface="Segoe UI" panose="020B0502040204020203" pitchFamily="34" charset="0"/>
            </a:endParaRPr>
          </a:p>
          <a:p>
            <a:pPr marL="1371600" marR="528320" indent="-1372235">
              <a:lnSpc>
                <a:spcPct val="107000"/>
              </a:lnSpc>
              <a:spcBef>
                <a:spcPts val="1205"/>
              </a:spcBef>
              <a:buNone/>
              <a:tabLst>
                <a:tab pos="1409700" algn="l"/>
              </a:tabLst>
            </a:pPr>
            <a:r>
              <a:rPr lang="en-US" sz="1200" b="1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 July 29, 2026	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NOFO</a:t>
            </a:r>
            <a:r>
              <a:rPr lang="en-US" sz="1200" spc="-2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Committee</a:t>
            </a:r>
            <a:r>
              <a:rPr lang="en-US" sz="1200" spc="-2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Meeting</a:t>
            </a:r>
            <a:r>
              <a:rPr lang="en-US" sz="1200" spc="-2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for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Rank,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Review,</a:t>
            </a:r>
            <a:r>
              <a:rPr lang="en-US" sz="1200" spc="-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and</a:t>
            </a:r>
            <a:r>
              <a:rPr lang="en-US" sz="1200" spc="-3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Selection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of</a:t>
            </a:r>
            <a:r>
              <a:rPr lang="en-US" sz="1200" spc="-3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New</a:t>
            </a: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and</a:t>
            </a:r>
            <a:r>
              <a:rPr lang="en-US" sz="1200" spc="-2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Renewal </a:t>
            </a: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applications.</a:t>
            </a:r>
            <a:endParaRPr lang="en-US" sz="1200">
              <a:effectLst/>
              <a:latin typeface="Segoe UI" panose="020B0502040204020203" pitchFamily="34" charset="0"/>
              <a:ea typeface="Segoe UI" panose="020B0502040204020203" pitchFamily="34" charset="0"/>
            </a:endParaRPr>
          </a:p>
          <a:p>
            <a:pPr marL="1371600" marR="528320" indent="-1372235">
              <a:lnSpc>
                <a:spcPct val="107000"/>
              </a:lnSpc>
              <a:spcBef>
                <a:spcPts val="1205"/>
              </a:spcBef>
              <a:buNone/>
              <a:tabLst>
                <a:tab pos="1409700" algn="l"/>
              </a:tabLst>
            </a:pP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 </a:t>
            </a:r>
            <a:r>
              <a:rPr lang="en-US" sz="1200" b="1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July 29, 2026	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Final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Project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Application</a:t>
            </a:r>
            <a:r>
              <a:rPr lang="en-US" sz="1200" spc="-2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Acceptance,</a:t>
            </a: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Reductions,</a:t>
            </a:r>
            <a:r>
              <a:rPr lang="en-US" sz="1200" spc="-2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Rejections,</a:t>
            </a: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and</a:t>
            </a:r>
            <a:r>
              <a:rPr lang="en-US" sz="1200" spc="-3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Rankings</a:t>
            </a:r>
            <a:r>
              <a:rPr lang="en-US" sz="1200" spc="-2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a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nnounced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in</a:t>
            </a:r>
          </a:p>
          <a:p>
            <a:pPr marL="1371600" marR="0">
              <a:lnSpc>
                <a:spcPct val="107000"/>
              </a:lnSpc>
              <a:buNone/>
            </a:pP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writing to Each Agency. Reasons for rejection or reductions will be included. Accepted applications Invited to Submit in e-snaps.</a:t>
            </a:r>
          </a:p>
          <a:p>
            <a:pPr marL="0" marR="0">
              <a:spcBef>
                <a:spcPts val="1200"/>
              </a:spcBef>
              <a:buNone/>
            </a:pPr>
            <a:r>
              <a:rPr lang="en-US" sz="1200" b="1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   July 31, 2026</a:t>
            </a:r>
            <a:r>
              <a:rPr lang="en-US" sz="1200" b="1">
                <a:latin typeface="Segoe UI" panose="020B0502040204020203" pitchFamily="34" charset="0"/>
                <a:ea typeface="Segoe UI" panose="020B0502040204020203" pitchFamily="34" charset="0"/>
              </a:rPr>
              <a:t>      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Deadline</a:t>
            </a:r>
            <a:r>
              <a:rPr lang="en-US" sz="1200" spc="-2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for</a:t>
            </a:r>
            <a:r>
              <a:rPr lang="en-US" sz="1200" spc="-1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All</a:t>
            </a:r>
            <a:r>
              <a:rPr lang="en-US" sz="1200" spc="-25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Project</a:t>
            </a:r>
            <a:r>
              <a:rPr lang="en-US" sz="1200" spc="-2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r>
              <a:rPr lang="en-US" sz="120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Appeals.</a:t>
            </a:r>
            <a:r>
              <a:rPr lang="en-US" sz="1200" spc="-10"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</a:t>
            </a:r>
            <a:br>
              <a:rPr lang="en-US" sz="1200" spc="-10">
                <a:latin typeface="Segoe UI" panose="020B0502040204020203" pitchFamily="34" charset="0"/>
                <a:ea typeface="Segoe UI" panose="020B0502040204020203" pitchFamily="34" charset="0"/>
              </a:rPr>
            </a:br>
            <a:endParaRPr lang="en-US" sz="1200" spc="-10">
              <a:effectLst/>
              <a:latin typeface="Segoe UI" panose="020B0502040204020203" pitchFamily="34" charset="0"/>
              <a:ea typeface="Segoe UI" panose="020B0502040204020203" pitchFamily="34" charset="0"/>
            </a:endParaRPr>
          </a:p>
          <a:p>
            <a:r>
              <a:rPr lang="en-US" sz="1200" b="1">
                <a:latin typeface="Segoe UI" panose="020B0502040204020203" pitchFamily="34" charset="0"/>
              </a:rPr>
              <a:t>August 26, 2026     </a:t>
            </a:r>
            <a:r>
              <a:rPr lang="en-US" sz="1200">
                <a:latin typeface="Segoe UI" panose="020B0502040204020203" pitchFamily="34" charset="0"/>
              </a:rPr>
              <a:t>HUD COC Application Submission Deadline is 8:00 PM Eastern Time on Wednesday August 26th.  </a:t>
            </a:r>
          </a:p>
          <a:p>
            <a:endParaRPr lang="en-US" sz="1100" i="1">
              <a:latin typeface="Segoe UI" panose="020B0502040204020203" pitchFamily="34" charset="0"/>
            </a:endParaRPr>
          </a:p>
          <a:p>
            <a:pPr algn="ctr"/>
            <a:r>
              <a:rPr lang="en-US" sz="1400" i="1">
                <a:latin typeface="Segoe UI" panose="020B0502040204020203" pitchFamily="34" charset="0"/>
              </a:rPr>
              <a:t>Please note all timelines and dates are subject to change, based on HUD deadlines or other factors.</a:t>
            </a:r>
          </a:p>
          <a:p>
            <a:pPr marL="0" marR="0">
              <a:spcBef>
                <a:spcPts val="1200"/>
              </a:spcBef>
              <a:buNone/>
            </a:pPr>
            <a:endParaRPr lang="en-US" sz="1100" i="1">
              <a:latin typeface="Segoe UI" panose="020B0502040204020203" pitchFamily="34" charset="0"/>
            </a:endParaRPr>
          </a:p>
          <a:p>
            <a:pPr marL="0" marR="0">
              <a:spcBef>
                <a:spcPts val="120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38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3184-686A-CB73-703D-636812B7A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8CF78790-E438-4D52-450B-0637A5230678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CE54F9CB-0C40-49E0-EAA3-BA4990CFEABB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4C9F76-F752-768C-7F95-045EE5D790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D361FE2B-D63B-24F4-F3D6-88BAF93B2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Takeaways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E6914F-49A8-C7E7-1FC3-14AA10D5A094}"/>
              </a:ext>
            </a:extLst>
          </p:cNvPr>
          <p:cNvSpPr txBox="1"/>
          <p:nvPr/>
        </p:nvSpPr>
        <p:spPr>
          <a:xfrm>
            <a:off x="1371600" y="2056816"/>
            <a:ext cx="10744200" cy="3541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3200"/>
              <a:t>✓ </a:t>
            </a:r>
            <a:r>
              <a:rPr lang="en-US" sz="2400"/>
              <a:t>ARD protects renewal funding amounts</a:t>
            </a:r>
            <a:br>
              <a:rPr lang="en-US" sz="2400"/>
            </a:br>
            <a:r>
              <a:rPr lang="en-US" sz="2400"/>
              <a:t>✓ Bonus funds are additional opportunities</a:t>
            </a:r>
            <a:br>
              <a:rPr lang="en-US" sz="2400"/>
            </a:br>
            <a:r>
              <a:rPr lang="en-US" sz="2400"/>
              <a:t>✓ Reallocation shifts existing resources</a:t>
            </a:r>
            <a:br>
              <a:rPr lang="en-US" sz="2400"/>
            </a:br>
            <a:r>
              <a:rPr lang="en-US" sz="2400"/>
              <a:t>✓ HUD priorities have changed</a:t>
            </a:r>
            <a:br>
              <a:rPr lang="en-US" sz="2400"/>
            </a:br>
            <a:r>
              <a:rPr lang="en-US" sz="2400"/>
              <a:t>✓ Strong performance remains critical</a:t>
            </a:r>
            <a:br>
              <a:rPr lang="en-US" sz="2400"/>
            </a:br>
            <a:r>
              <a:rPr lang="en-US" sz="2400"/>
              <a:t>✓ New projects must demonstrate system impact</a:t>
            </a:r>
            <a:endParaRPr lang="en-US" sz="3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50C91E-528F-0FA3-5A6A-CF3CBEC53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4800" y="1057170"/>
            <a:ext cx="3506602" cy="119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174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712F9-8D31-0526-198B-8F2C94980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3CDE8464-3FF3-1249-F850-B0DD95190DBF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F8F8B235-7A4F-EAF8-3225-B317C509C7CB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1670AF-83C6-28B2-4C17-D0E21CC600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CF201221-7FEA-2E8B-0BEF-56DE993E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HUD CoC Resource Page: HUD Exchange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B5B0E9-CF4E-B5FE-D824-0CB9C0550FED}"/>
              </a:ext>
            </a:extLst>
          </p:cNvPr>
          <p:cNvSpPr txBox="1"/>
          <p:nvPr/>
        </p:nvSpPr>
        <p:spPr>
          <a:xfrm>
            <a:off x="609600" y="1451808"/>
            <a:ext cx="11887204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400" b="1"/>
              <a:t>CoC Competition Page on </a:t>
            </a:r>
            <a:r>
              <a:rPr lang="en-US" sz="2400" b="1" err="1"/>
              <a:t>HUD.Gov</a:t>
            </a:r>
            <a:r>
              <a:rPr lang="en-US" sz="2400" b="1"/>
              <a:t>  </a:t>
            </a:r>
            <a:r>
              <a:rPr lang="en-US" sz="2000">
                <a:hlinkClick r:id="rId3"/>
              </a:rPr>
              <a:t>https://www.hud.gov/program_offices/comm_planning/coc/competition</a:t>
            </a:r>
            <a:endParaRPr lang="en-US" sz="2000"/>
          </a:p>
          <a:p>
            <a:pPr lvl="1"/>
            <a:endParaRPr lang="en-US" sz="2000"/>
          </a:p>
          <a:p>
            <a:pPr lvl="1"/>
            <a:r>
              <a:rPr lang="en-US" sz="2400" b="1">
                <a:solidFill>
                  <a:srgbClr val="333333"/>
                </a:solidFill>
              </a:rPr>
              <a:t>HUD Exchange – </a:t>
            </a:r>
            <a:r>
              <a:rPr lang="en-US" sz="2400">
                <a:solidFill>
                  <a:srgbClr val="333333"/>
                </a:solidFill>
              </a:rPr>
              <a:t>CoC Eligible Activities </a:t>
            </a:r>
          </a:p>
          <a:p>
            <a:pPr lvl="1"/>
            <a:r>
              <a:rPr lang="en-US" sz="2000">
                <a:hlinkClick r:id="rId4"/>
              </a:rPr>
              <a:t>CoC Eligible Activities - List of CoC Eligible Activities - HUD Exchange</a:t>
            </a:r>
            <a:r>
              <a:rPr lang="en-US" sz="2000"/>
              <a:t> </a:t>
            </a:r>
            <a:endParaRPr lang="en-US" sz="2000" b="1">
              <a:solidFill>
                <a:srgbClr val="333333"/>
              </a:solidFill>
            </a:endParaRPr>
          </a:p>
          <a:p>
            <a:pPr lvl="1"/>
            <a:endParaRPr lang="en-US" sz="2400" b="1">
              <a:solidFill>
                <a:srgbClr val="333333"/>
              </a:solidFill>
            </a:endParaRPr>
          </a:p>
          <a:p>
            <a:pPr lvl="1"/>
            <a:r>
              <a:rPr lang="en-US" sz="2400" b="1">
                <a:solidFill>
                  <a:srgbClr val="333333"/>
                </a:solidFill>
              </a:rPr>
              <a:t>HUD Exchange – Match Requirements</a:t>
            </a:r>
          </a:p>
          <a:p>
            <a:pPr lvl="1"/>
            <a:r>
              <a:rPr lang="en-US" sz="2000">
                <a:solidFill>
                  <a:srgbClr val="095CA6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CoC Match - Match Requirements - HUD Exchange</a:t>
            </a:r>
            <a:r>
              <a:rPr lang="en-US" sz="2000">
                <a:solidFill>
                  <a:srgbClr val="095CA6"/>
                </a:solidFill>
              </a:rPr>
              <a:t> </a:t>
            </a:r>
          </a:p>
          <a:p>
            <a:pPr lvl="1"/>
            <a:endParaRPr lang="en-US" sz="2000">
              <a:solidFill>
                <a:srgbClr val="095CA6"/>
              </a:solidFill>
            </a:endParaRPr>
          </a:p>
          <a:p>
            <a:pPr lvl="1"/>
            <a:r>
              <a:rPr lang="en-US" sz="2400" b="1">
                <a:solidFill>
                  <a:srgbClr val="333333"/>
                </a:solidFill>
              </a:rPr>
              <a:t>HUD.gov email addresses for questions</a:t>
            </a:r>
          </a:p>
          <a:p>
            <a:pPr lvl="1"/>
            <a:r>
              <a:rPr lang="en-US" sz="2000">
                <a:solidFill>
                  <a:srgbClr val="337AB7"/>
                </a:solidFill>
                <a:hlinkClick r:id="rId6"/>
              </a:rPr>
              <a:t>cocnofo@hud.gov</a:t>
            </a:r>
            <a:r>
              <a:rPr lang="en-US" sz="2000">
                <a:solidFill>
                  <a:srgbClr val="333333"/>
                </a:solidFill>
              </a:rPr>
              <a:t> for questions about the NOFO, competition, and applications.</a:t>
            </a:r>
          </a:p>
          <a:p>
            <a:pPr lvl="1"/>
            <a:r>
              <a:rPr lang="en-US" sz="2000" i="1">
                <a:solidFill>
                  <a:srgbClr val="337AB7"/>
                </a:solidFill>
                <a:hlinkClick r:id="rId7"/>
              </a:rPr>
              <a:t>e-snaps</a:t>
            </a:r>
            <a:r>
              <a:rPr lang="en-US" sz="2000">
                <a:solidFill>
                  <a:srgbClr val="337AB7"/>
                </a:solidFill>
                <a:hlinkClick r:id="rId7"/>
              </a:rPr>
              <a:t>@hud.gov</a:t>
            </a:r>
            <a:r>
              <a:rPr lang="en-US" sz="2000">
                <a:solidFill>
                  <a:srgbClr val="333333"/>
                </a:solidFill>
              </a:rPr>
              <a:t> for questions about </a:t>
            </a:r>
            <a:r>
              <a:rPr lang="en-US" sz="2000" i="1">
                <a:solidFill>
                  <a:srgbClr val="333333"/>
                </a:solidFill>
              </a:rPr>
              <a:t>e-snaps</a:t>
            </a:r>
            <a:r>
              <a:rPr lang="en-US" sz="2000">
                <a:solidFill>
                  <a:srgbClr val="333333"/>
                </a:solidFill>
              </a:rPr>
              <a:t> technical issues.</a:t>
            </a:r>
          </a:p>
          <a:p>
            <a:pPr>
              <a:buNone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4236788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E7F63-A637-EC94-F8D6-66165D61B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471DD8A4-CF06-EB72-F278-DCE56C91248F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95394FED-9050-C5FF-F6D9-80123661CA43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45D231-D79C-51ED-3F0A-025E767632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F9146E40-F37A-3F9B-E1CE-F5FBD71C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914344"/>
          </a:xfrm>
        </p:spPr>
        <p:txBody>
          <a:bodyPr>
            <a:normAutofit/>
          </a:bodyPr>
          <a:lstStyle/>
          <a:p>
            <a:r>
              <a:rPr lang="en-US"/>
              <a:t>MO-600 Continuum of Care</a:t>
            </a:r>
            <a:br>
              <a:rPr lang="en-US"/>
            </a:br>
            <a:r>
              <a:rPr lang="en-US"/>
              <a:t>Ozarks Alliance to End Homelessness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953E1D-2011-B75A-2AF8-05D8F48B8C67}"/>
              </a:ext>
            </a:extLst>
          </p:cNvPr>
          <p:cNvSpPr txBox="1"/>
          <p:nvPr/>
        </p:nvSpPr>
        <p:spPr>
          <a:xfrm>
            <a:off x="152400" y="2409885"/>
            <a:ext cx="1173480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/>
              <a:t>Questions can be sent to: </a:t>
            </a:r>
          </a:p>
          <a:p>
            <a:pPr algn="ctr">
              <a:buNone/>
            </a:pPr>
            <a:r>
              <a:rPr lang="en-US" sz="3200"/>
              <a:t>Michelle Garand</a:t>
            </a:r>
          </a:p>
          <a:p>
            <a:pPr algn="ctr">
              <a:buNone/>
            </a:pPr>
            <a:r>
              <a:rPr lang="en-US" sz="3200">
                <a:hlinkClick r:id="rId4"/>
              </a:rPr>
              <a:t>mgarand@cpozarks.org</a:t>
            </a:r>
            <a:endParaRPr lang="en-US" sz="3200"/>
          </a:p>
          <a:p>
            <a:pPr algn="ctr">
              <a:buNone/>
            </a:pPr>
            <a:r>
              <a:rPr lang="en-US" sz="3200"/>
              <a:t>Or</a:t>
            </a:r>
          </a:p>
          <a:p>
            <a:pPr algn="ctr"/>
            <a:r>
              <a:rPr lang="en-US" sz="3200"/>
              <a:t>Bob Atchley  </a:t>
            </a:r>
          </a:p>
          <a:p>
            <a:pPr algn="ctr"/>
            <a:r>
              <a:rPr lang="en-US" sz="3200">
                <a:hlinkClick r:id="rId5"/>
              </a:rPr>
              <a:t>batchley@springfieldmo.gov</a:t>
            </a:r>
            <a:endParaRPr lang="en-US" sz="3200"/>
          </a:p>
          <a:p>
            <a:pPr algn="ctr">
              <a:buNone/>
            </a:pPr>
            <a:endParaRPr lang="en-US" sz="3200"/>
          </a:p>
          <a:p>
            <a:pPr algn="ctr">
              <a:buNone/>
            </a:pPr>
            <a:endParaRPr lang="en-US" sz="3200"/>
          </a:p>
          <a:p>
            <a:pPr>
              <a:buNone/>
            </a:pPr>
            <a:endParaRPr lang="en-US" sz="3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6E1841-1A13-7CCF-2AF6-3FAAA1251207}"/>
              </a:ext>
            </a:extLst>
          </p:cNvPr>
          <p:cNvSpPr txBox="1"/>
          <p:nvPr/>
        </p:nvSpPr>
        <p:spPr>
          <a:xfrm rot="20857241">
            <a:off x="8803506" y="5812100"/>
            <a:ext cx="342900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5400">
                <a:solidFill>
                  <a:schemeClr val="bg1"/>
                </a:solidFill>
                <a:latin typeface="Brush Script MT" panose="03060802040406070304" pitchFamily="66" charset="0"/>
              </a:rPr>
              <a:t>Thank you!</a:t>
            </a:r>
          </a:p>
          <a:p>
            <a:pPr>
              <a:buNone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5444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/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/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&amp; Training Objectives</a:t>
            </a:r>
          </a:p>
        </p:txBody>
      </p:sp>
      <p:sp>
        <p:nvSpPr>
          <p:cNvPr id="31" name="Content Placeholder 30"/>
          <p:cNvSpPr>
            <a:spLocks noGrp="1"/>
          </p:cNvSpPr>
          <p:nvPr>
            <p:ph idx="1"/>
          </p:nvPr>
        </p:nvSpPr>
        <p:spPr>
          <a:xfrm>
            <a:off x="685800" y="1298335"/>
            <a:ext cx="10972800" cy="445976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/>
              <a:t>✓ MO-600's estimated funding availability</a:t>
            </a:r>
            <a:br>
              <a:rPr lang="en-US"/>
            </a:br>
            <a:r>
              <a:rPr lang="en-US"/>
              <a:t>✓ How ARD, Bonus, and Reallocation funding work</a:t>
            </a:r>
            <a:br>
              <a:rPr lang="en-US"/>
            </a:br>
            <a:r>
              <a:rPr lang="en-US"/>
              <a:t>✓ FY2026 federal priorities impacting project ranking</a:t>
            </a:r>
            <a:br>
              <a:rPr lang="en-US"/>
            </a:br>
            <a:r>
              <a:rPr lang="en-US"/>
              <a:t>✓ Eligible new project types</a:t>
            </a:r>
            <a:br>
              <a:rPr lang="en-US"/>
            </a:br>
            <a:r>
              <a:rPr lang="en-US"/>
              <a:t>✓ Local eligibility expectations for applicants</a:t>
            </a:r>
            <a:br>
              <a:rPr lang="en-US"/>
            </a:br>
            <a:r>
              <a:rPr lang="en-US"/>
              <a:t>✓ Next steps in the CoC application process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72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7B4A5-02EF-F389-160E-F1090B948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ADEE1641-BDD0-8603-B378-E1155EEA179E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1C836126-CE0B-E848-FD56-C902D9E76A35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4058EA-42C2-0A81-C3CC-997278D6FB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6CBA6686-A902-805E-44CE-A034F20C7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HUD Continuum of Care Overview 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915D4170-18C0-72A7-FDF5-FE5DE471D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0037"/>
            <a:ext cx="10363200" cy="40687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What is the Continuum of Care Program?</a:t>
            </a:r>
          </a:p>
          <a:p>
            <a:pPr marL="0" indent="0">
              <a:buNone/>
            </a:pPr>
            <a:r>
              <a:rPr lang="en-US"/>
              <a:t>HUD's CoC Program:</a:t>
            </a:r>
          </a:p>
          <a:p>
            <a:r>
              <a:rPr lang="en-US"/>
              <a:t>Funds housing and services for individuals and families experiencing homelessness </a:t>
            </a:r>
          </a:p>
          <a:p>
            <a:r>
              <a:rPr lang="en-US"/>
              <a:t>Supports community-wide planning and coordinated responses </a:t>
            </a:r>
          </a:p>
          <a:p>
            <a:r>
              <a:rPr lang="en-US"/>
              <a:t>Requires collaboration among providers, people with lived experience, and community partners </a:t>
            </a:r>
          </a:p>
          <a:p>
            <a:pPr marL="0" indent="0">
              <a:buNone/>
            </a:pPr>
            <a:r>
              <a:rPr lang="en-US" b="1"/>
              <a:t>Ozarks Alliance to End Homelessness Coverage Area</a:t>
            </a:r>
            <a:endParaRPr lang="en-US"/>
          </a:p>
          <a:p>
            <a:r>
              <a:rPr lang="en-US"/>
              <a:t>Springfield/Greene County Region:</a:t>
            </a:r>
          </a:p>
          <a:p>
            <a:r>
              <a:rPr lang="en-US"/>
              <a:t>Greene County </a:t>
            </a:r>
          </a:p>
          <a:p>
            <a:r>
              <a:rPr lang="en-US"/>
              <a:t>Christian County </a:t>
            </a:r>
          </a:p>
          <a:p>
            <a:r>
              <a:rPr lang="en-US"/>
              <a:t>Webster County </a:t>
            </a:r>
          </a:p>
          <a:p>
            <a:pPr marL="0" indent="0">
              <a:buNone/>
            </a:pPr>
            <a:r>
              <a:rPr lang="en-US" b="1"/>
              <a:t>Lead Agency: </a:t>
            </a:r>
            <a:r>
              <a:rPr lang="en-US"/>
              <a:t>City of Springfield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66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B39E0-C401-307B-4112-E28DB4390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6DFD7832-1D27-771B-A136-451B5BB11B4E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5EBE294D-96F7-2D26-6F85-D64C1848BB48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F7A56E-EE70-1DDF-7011-1283149929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5435421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9A3CB3F6-5C1E-6E2A-5C49-E558EFA61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Ozarks Alliance to End Homelessness  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D710E567-159A-4280-D780-E858F78C2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0037"/>
            <a:ext cx="10363200" cy="4068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/>
              <a:t>Coverage Area</a:t>
            </a:r>
            <a:endParaRPr lang="en-US"/>
          </a:p>
          <a:p>
            <a:r>
              <a:rPr lang="en-US"/>
              <a:t>Springfield/Greene County Region:</a:t>
            </a:r>
          </a:p>
          <a:p>
            <a:r>
              <a:rPr lang="en-US"/>
              <a:t>Greene County </a:t>
            </a:r>
          </a:p>
          <a:p>
            <a:r>
              <a:rPr lang="en-US"/>
              <a:t>Christian County </a:t>
            </a:r>
          </a:p>
          <a:p>
            <a:r>
              <a:rPr lang="en-US"/>
              <a:t>Webster County </a:t>
            </a:r>
          </a:p>
          <a:p>
            <a:pPr marL="0" indent="0">
              <a:buNone/>
            </a:pPr>
            <a:r>
              <a:rPr lang="en-US" b="1"/>
              <a:t>Lead Agency: </a:t>
            </a:r>
            <a:r>
              <a:rPr lang="en-US"/>
              <a:t>City of Springfield </a:t>
            </a:r>
          </a:p>
          <a:p>
            <a:pPr marL="0" indent="0">
              <a:buNone/>
            </a:pPr>
            <a:r>
              <a:rPr lang="en-US" b="1"/>
              <a:t>CoC Facilitating Agency: </a:t>
            </a:r>
            <a:r>
              <a:rPr lang="en-US"/>
              <a:t>Community Partnership (CPO)</a:t>
            </a:r>
          </a:p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908787-4A60-2B98-DB60-89DC608A9D6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570037"/>
            <a:ext cx="3204867" cy="345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12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02779-1262-EBF3-9470-AA2EB23AE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F15377CA-E38A-3D19-626E-E19F497CE76B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90A84509-7EB0-8E2D-E76F-741029CB2D58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093104-2E94-CDA6-9C7B-4B23F3C4C5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8EC35FCA-A3AA-6443-91FB-9A615B22B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FY2026 Funding Overview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4FB48C5F-E1DF-5797-9B09-BDF4A49AA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9004"/>
            <a:ext cx="10972800" cy="4708526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Estimated MO-600 Funding based on </a:t>
            </a:r>
            <a:r>
              <a:rPr lang="en-US" sz="2800"/>
              <a:t>Annual Renewals Demand (ARD)</a:t>
            </a:r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 algn="ctr">
              <a:buNone/>
            </a:pPr>
            <a:endParaRPr lang="en-US" sz="1800" i="1"/>
          </a:p>
          <a:p>
            <a:pPr marL="0" indent="0" algn="ctr">
              <a:buNone/>
            </a:pPr>
            <a:r>
              <a:rPr lang="en-US" sz="1800" i="1"/>
              <a:t>*Final funding amounts will not be confirmed </a:t>
            </a:r>
          </a:p>
          <a:p>
            <a:pPr marL="0" indent="0" algn="ctr">
              <a:buNone/>
            </a:pPr>
            <a:r>
              <a:rPr lang="en-US" sz="1800" i="1"/>
              <a:t>until HUD releases final competition information.</a:t>
            </a:r>
          </a:p>
          <a:p>
            <a:endParaRPr lang="en-US"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6D6F706-3E04-8BCA-1BA9-D94A2B9BE9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114542"/>
              </p:ext>
            </p:extLst>
          </p:nvPr>
        </p:nvGraphicFramePr>
        <p:xfrm>
          <a:off x="3018971" y="2474685"/>
          <a:ext cx="5204664" cy="2146300"/>
        </p:xfrm>
        <a:graphic>
          <a:graphicData uri="http://schemas.openxmlformats.org/drawingml/2006/table">
            <a:tbl>
              <a:tblPr/>
              <a:tblGrid>
                <a:gridCol w="2469375">
                  <a:extLst>
                    <a:ext uri="{9D8B030D-6E8A-4147-A177-3AD203B41FA5}">
                      <a16:colId xmlns:a16="http://schemas.microsoft.com/office/drawing/2014/main" val="324436487"/>
                    </a:ext>
                  </a:extLst>
                </a:gridCol>
                <a:gridCol w="2735289">
                  <a:extLst>
                    <a:ext uri="{9D8B030D-6E8A-4147-A177-3AD203B41FA5}">
                      <a16:colId xmlns:a16="http://schemas.microsoft.com/office/drawing/2014/main" val="1916539820"/>
                    </a:ext>
                  </a:extLst>
                </a:gridCol>
              </a:tblGrid>
              <a:tr h="4292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Funding Category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Amount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2846213"/>
                  </a:ext>
                </a:extLst>
              </a:tr>
              <a:tr h="4292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General CoC ARD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$1,586,350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7448280"/>
                  </a:ext>
                </a:extLst>
              </a:tr>
              <a:tr h="4292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DV ARD*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$159,066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5093156"/>
                  </a:ext>
                </a:extLst>
              </a:tr>
              <a:tr h="4292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/>
                        <a:t>CoC Bonus* 15%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0"/>
                        <a:t>$255,000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7081849"/>
                  </a:ext>
                </a:extLst>
              </a:tr>
              <a:tr h="42926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b="1"/>
                        <a:t>Estimated Total ARD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b="1"/>
                        <a:t>$1,745,416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9606691"/>
                  </a:ext>
                </a:extLst>
              </a:tr>
            </a:tbl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CF6D8AF2-A323-1E6B-F677-F8CC6733C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590800" y="4792022"/>
            <a:ext cx="934988" cy="77915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E158780-F9F3-37F6-3EEF-6D7AF224A0C7}"/>
              </a:ext>
            </a:extLst>
          </p:cNvPr>
          <p:cNvSpPr txBox="1"/>
          <p:nvPr/>
        </p:nvSpPr>
        <p:spPr>
          <a:xfrm>
            <a:off x="577848" y="5630438"/>
            <a:ext cx="1142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commons.wikimedia.org/wiki/File:Nuvola_apps_important.sv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086125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BFE0E-5175-8A49-C4D8-1B3504C38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379535EA-E21C-955A-DAD0-217D805C716C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410FF9DE-860B-6257-96DB-A57E1F089BF3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32A94C-2B47-C59D-CB1C-ADC92B1DA3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D27896DF-3DA6-ABA0-20E7-C40BE123F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Understanding Available Funding Sources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63360093-D946-32D2-D9A5-868289605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3886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Funding Opportunities in FY26</a:t>
            </a:r>
          </a:p>
          <a:p>
            <a:r>
              <a:rPr lang="en-US" sz="2600" b="1">
                <a:latin typeface="+mn-lt"/>
              </a:rPr>
              <a:t>Renewal Funding</a:t>
            </a:r>
          </a:p>
          <a:p>
            <a:pPr lvl="1"/>
            <a:r>
              <a:rPr lang="en-US" sz="2200"/>
              <a:t>Existing CoC-funded projects requesting continuation.</a:t>
            </a:r>
          </a:p>
          <a:p>
            <a:r>
              <a:rPr lang="en-US" sz="2600" b="1">
                <a:latin typeface="+mn-lt"/>
              </a:rPr>
              <a:t>Reallocation Funding</a:t>
            </a:r>
          </a:p>
          <a:p>
            <a:pPr lvl="1"/>
            <a:r>
              <a:rPr lang="en-US" sz="2200"/>
              <a:t>Existing CoC funds redirected to a different eligible activity.</a:t>
            </a:r>
          </a:p>
          <a:p>
            <a:r>
              <a:rPr lang="en-US" sz="2600" b="1">
                <a:latin typeface="+mn-lt"/>
              </a:rPr>
              <a:t>Bonus Funding</a:t>
            </a:r>
          </a:p>
          <a:p>
            <a:pPr lvl="1"/>
            <a:r>
              <a:rPr lang="en-US" sz="2200"/>
              <a:t>Additional HUD funding available above ARD.</a:t>
            </a:r>
          </a:p>
          <a:p>
            <a:r>
              <a:rPr lang="en-US" sz="2600" b="1">
                <a:latin typeface="+mn-lt"/>
              </a:rPr>
              <a:t>DV Bonus Funding</a:t>
            </a:r>
          </a:p>
          <a:p>
            <a:pPr lvl="1"/>
            <a:r>
              <a:rPr lang="en-US" sz="2200"/>
              <a:t>Additional funding targeted toward projects serving survivors of domestic violence.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51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07EC3-E7B5-B2BB-F7E8-35B695C38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3776879B-ECC7-2998-A04A-8B11D5FEF8C1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36CF3208-585E-8CFA-C6A3-D2F0A03B5B7F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DE7CBB-745E-B159-D9C2-2DC4312E45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56A00D76-DCA1-AB93-03A2-56B1DF7F4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Projects vs Reallocation Projects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7B653486-FB05-9526-F3A4-5D7B5307C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557338"/>
            <a:ext cx="4800600" cy="38861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>
                <a:latin typeface="+mn-lt"/>
              </a:rPr>
              <a:t>New Bonus Project</a:t>
            </a:r>
          </a:p>
          <a:p>
            <a:pPr marL="0" indent="0">
              <a:buNone/>
            </a:pPr>
            <a:r>
              <a:rPr lang="en-US" sz="2400">
                <a:latin typeface="+mn-lt"/>
              </a:rPr>
              <a:t>Uses:</a:t>
            </a:r>
          </a:p>
          <a:p>
            <a:r>
              <a:rPr lang="en-US" sz="2400">
                <a:latin typeface="+mn-lt"/>
              </a:rPr>
              <a:t>New HUD funding </a:t>
            </a:r>
          </a:p>
          <a:p>
            <a:r>
              <a:rPr lang="en-US" sz="2400">
                <a:latin typeface="+mn-lt"/>
              </a:rPr>
              <a:t>Does not reduce existing renewals (ARD)</a:t>
            </a:r>
          </a:p>
          <a:p>
            <a:pPr marL="0" indent="0">
              <a:buNone/>
            </a:pPr>
            <a:r>
              <a:rPr lang="en-US" sz="2400">
                <a:latin typeface="+mn-lt"/>
              </a:rPr>
              <a:t>Examples:</a:t>
            </a:r>
          </a:p>
          <a:p>
            <a:r>
              <a:rPr lang="en-US" sz="2400">
                <a:latin typeface="+mn-lt"/>
              </a:rPr>
              <a:t>New TH </a:t>
            </a:r>
          </a:p>
          <a:p>
            <a:r>
              <a:rPr lang="en-US" sz="2400">
                <a:latin typeface="+mn-lt"/>
              </a:rPr>
              <a:t>New SSO </a:t>
            </a:r>
          </a:p>
          <a:p>
            <a:pPr marL="0" indent="0">
              <a:buNone/>
            </a:pPr>
            <a:endParaRPr lang="en-US" sz="280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00F3E8-DD56-6462-1503-738921BD6AB8}"/>
              </a:ext>
            </a:extLst>
          </p:cNvPr>
          <p:cNvSpPr txBox="1"/>
          <p:nvPr/>
        </p:nvSpPr>
        <p:spPr>
          <a:xfrm>
            <a:off x="6172200" y="1636858"/>
            <a:ext cx="5600699" cy="3773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/>
              <a:t>Reallocation Project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2400"/>
              <a:t>Uses: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/>
              <a:t>Existing CoC renewal dollars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/>
              <a:t>Requires shifting funding from an existing project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2400"/>
              <a:t>Examples: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/>
              <a:t>Moving PSH funding to TH 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/>
              <a:t>Creating a new SSO project</a:t>
            </a:r>
          </a:p>
        </p:txBody>
      </p:sp>
    </p:spTree>
    <p:extLst>
      <p:ext uri="{BB962C8B-B14F-4D97-AF65-F5344CB8AC3E}">
        <p14:creationId xmlns:p14="http://schemas.microsoft.com/office/powerpoint/2010/main" val="1342815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3AAB3-9C59-B52D-6908-2DA6F02D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6E2BB748-46C2-05F9-1DFF-D4AD0E241156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9AA950DE-BC6F-6977-EFBE-0ABC1ACB1430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A546AB-EF2B-8EED-A472-21114FAB31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03B5ADC6-50EF-F352-DECF-A58D5F8CC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Transition Grants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25093132-52F0-C500-06A9-2787BBD3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3733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>
                <a:latin typeface="+mn-lt"/>
              </a:rPr>
              <a:t>A Transition Grant allows a CoC to strategically modify an existing project.</a:t>
            </a:r>
          </a:p>
          <a:p>
            <a:pPr marL="0" indent="0">
              <a:buNone/>
            </a:pPr>
            <a:endParaRPr lang="en-US" sz="1400">
              <a:latin typeface="+mn-lt"/>
            </a:endParaRPr>
          </a:p>
          <a:p>
            <a:pPr marL="0" indent="0">
              <a:buNone/>
            </a:pPr>
            <a:r>
              <a:rPr lang="en-US" sz="2400">
                <a:latin typeface="+mn-lt"/>
              </a:rPr>
              <a:t>Purpose: Move from one project type to another</a:t>
            </a:r>
          </a:p>
          <a:p>
            <a:r>
              <a:rPr lang="en-US" sz="2400">
                <a:latin typeface="+mn-lt"/>
              </a:rPr>
              <a:t>Better align with HUD priorities </a:t>
            </a:r>
          </a:p>
          <a:p>
            <a:r>
              <a:rPr lang="en-US" sz="2400">
                <a:latin typeface="+mn-lt"/>
              </a:rPr>
              <a:t>Preserve funding within the community </a:t>
            </a:r>
          </a:p>
          <a:p>
            <a:endParaRPr lang="en-US">
              <a:latin typeface="+mn-lt"/>
            </a:endParaRPr>
          </a:p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561837-EDC0-9232-E45C-7232898D823E}"/>
              </a:ext>
            </a:extLst>
          </p:cNvPr>
          <p:cNvSpPr txBox="1"/>
          <p:nvPr/>
        </p:nvSpPr>
        <p:spPr>
          <a:xfrm>
            <a:off x="3429000" y="3886200"/>
            <a:ext cx="4953000" cy="181588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>
                <a:latin typeface="+mn-lt"/>
              </a:rPr>
              <a:t>Examples: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PSH → 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RRH → 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Existing project → SSO</a:t>
            </a:r>
            <a:br>
              <a:rPr lang="en-US" sz="2400">
                <a:latin typeface="+mn-lt"/>
              </a:rPr>
            </a:b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378218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1364E-7D8C-D8EB-437B-F3E52156A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oon 3">
            <a:extLst>
              <a:ext uri="{FF2B5EF4-FFF2-40B4-BE49-F238E27FC236}">
                <a16:creationId xmlns:a16="http://schemas.microsoft.com/office/drawing/2014/main" id="{2E09D3BE-7AC5-D439-6D7F-902AD7CAD61A}"/>
              </a:ext>
            </a:extLst>
          </p:cNvPr>
          <p:cNvSpPr/>
          <p:nvPr/>
        </p:nvSpPr>
        <p:spPr>
          <a:xfrm rot="16200000">
            <a:off x="5392323" y="-210722"/>
            <a:ext cx="1407358" cy="12496804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0A94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oon 3">
            <a:extLst>
              <a:ext uri="{FF2B5EF4-FFF2-40B4-BE49-F238E27FC236}">
                <a16:creationId xmlns:a16="http://schemas.microsoft.com/office/drawing/2014/main" id="{EC9E9E82-2EFE-2EBE-38B1-EEA39F24F676}"/>
              </a:ext>
            </a:extLst>
          </p:cNvPr>
          <p:cNvSpPr/>
          <p:nvPr/>
        </p:nvSpPr>
        <p:spPr>
          <a:xfrm rot="16200000">
            <a:off x="5392322" y="-58322"/>
            <a:ext cx="1407358" cy="12496802"/>
          </a:xfrm>
          <a:custGeom>
            <a:avLst/>
            <a:gdLst>
              <a:gd name="connsiteX0" fmla="*/ 3848100 w 3848100"/>
              <a:gd name="connsiteY0" fmla="*/ 9144000 h 9144000"/>
              <a:gd name="connsiteX1" fmla="*/ 0 w 3848100"/>
              <a:gd name="connsiteY1" fmla="*/ 4572000 h 9144000"/>
              <a:gd name="connsiteX2" fmla="*/ 3848100 w 3848100"/>
              <a:gd name="connsiteY2" fmla="*/ 0 h 9144000"/>
              <a:gd name="connsiteX3" fmla="*/ 1924050 w 3848100"/>
              <a:gd name="connsiteY3" fmla="*/ 4572000 h 9144000"/>
              <a:gd name="connsiteX4" fmla="*/ 3848100 w 3848100"/>
              <a:gd name="connsiteY4" fmla="*/ 9144000 h 9144000"/>
              <a:gd name="connsiteX0" fmla="*/ 4311005 w 4311005"/>
              <a:gd name="connsiteY0" fmla="*/ 9144000 h 9643507"/>
              <a:gd name="connsiteX1" fmla="*/ 495562 w 4311005"/>
              <a:gd name="connsiteY1" fmla="*/ 9165773 h 9643507"/>
              <a:gd name="connsiteX2" fmla="*/ 462905 w 4311005"/>
              <a:gd name="connsiteY2" fmla="*/ 4572000 h 9643507"/>
              <a:gd name="connsiteX3" fmla="*/ 4311005 w 4311005"/>
              <a:gd name="connsiteY3" fmla="*/ 0 h 9643507"/>
              <a:gd name="connsiteX4" fmla="*/ 2386955 w 4311005"/>
              <a:gd name="connsiteY4" fmla="*/ 4572000 h 9643507"/>
              <a:gd name="connsiteX5" fmla="*/ 4311005 w 4311005"/>
              <a:gd name="connsiteY5" fmla="*/ 9144000 h 9643507"/>
              <a:gd name="connsiteX0" fmla="*/ 4109633 w 4109633"/>
              <a:gd name="connsiteY0" fmla="*/ 9604560 h 10104067"/>
              <a:gd name="connsiteX1" fmla="*/ 294190 w 4109633"/>
              <a:gd name="connsiteY1" fmla="*/ 9626333 h 10104067"/>
              <a:gd name="connsiteX2" fmla="*/ 261533 w 4109633"/>
              <a:gd name="connsiteY2" fmla="*/ 5032560 h 10104067"/>
              <a:gd name="connsiteX3" fmla="*/ 305076 w 4109633"/>
              <a:gd name="connsiteY3" fmla="*/ 482333 h 10104067"/>
              <a:gd name="connsiteX4" fmla="*/ 4109633 w 4109633"/>
              <a:gd name="connsiteY4" fmla="*/ 460560 h 10104067"/>
              <a:gd name="connsiteX5" fmla="*/ 2185583 w 4109633"/>
              <a:gd name="connsiteY5" fmla="*/ 5032560 h 10104067"/>
              <a:gd name="connsiteX6" fmla="*/ 4109633 w 4109633"/>
              <a:gd name="connsiteY6" fmla="*/ 9604560 h 10104067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853299"/>
              <a:gd name="connsiteX1" fmla="*/ 294190 w 4109633"/>
              <a:gd name="connsiteY1" fmla="*/ 9375565 h 9853299"/>
              <a:gd name="connsiteX2" fmla="*/ 261533 w 4109633"/>
              <a:gd name="connsiteY2" fmla="*/ 4781792 h 9853299"/>
              <a:gd name="connsiteX3" fmla="*/ 305076 w 4109633"/>
              <a:gd name="connsiteY3" fmla="*/ 231565 h 9853299"/>
              <a:gd name="connsiteX4" fmla="*/ 4109633 w 4109633"/>
              <a:gd name="connsiteY4" fmla="*/ 209792 h 9853299"/>
              <a:gd name="connsiteX5" fmla="*/ 2185583 w 4109633"/>
              <a:gd name="connsiteY5" fmla="*/ 4781792 h 9853299"/>
              <a:gd name="connsiteX6" fmla="*/ 4109633 w 4109633"/>
              <a:gd name="connsiteY6" fmla="*/ 9353792 h 9853299"/>
              <a:gd name="connsiteX0" fmla="*/ 4109633 w 4109633"/>
              <a:gd name="connsiteY0" fmla="*/ 9353792 h 9599315"/>
              <a:gd name="connsiteX1" fmla="*/ 294190 w 4109633"/>
              <a:gd name="connsiteY1" fmla="*/ 9375565 h 9599315"/>
              <a:gd name="connsiteX2" fmla="*/ 261533 w 4109633"/>
              <a:gd name="connsiteY2" fmla="*/ 4781792 h 9599315"/>
              <a:gd name="connsiteX3" fmla="*/ 305076 w 4109633"/>
              <a:gd name="connsiteY3" fmla="*/ 231565 h 9599315"/>
              <a:gd name="connsiteX4" fmla="*/ 4109633 w 4109633"/>
              <a:gd name="connsiteY4" fmla="*/ 209792 h 9599315"/>
              <a:gd name="connsiteX5" fmla="*/ 2185583 w 4109633"/>
              <a:gd name="connsiteY5" fmla="*/ 4781792 h 9599315"/>
              <a:gd name="connsiteX6" fmla="*/ 4109633 w 4109633"/>
              <a:gd name="connsiteY6" fmla="*/ 9353792 h 9599315"/>
              <a:gd name="connsiteX0" fmla="*/ 4173362 w 4173362"/>
              <a:gd name="connsiteY0" fmla="*/ 9353792 h 9620233"/>
              <a:gd name="connsiteX1" fmla="*/ 276032 w 4173362"/>
              <a:gd name="connsiteY1" fmla="*/ 9443804 h 9620233"/>
              <a:gd name="connsiteX2" fmla="*/ 325262 w 4173362"/>
              <a:gd name="connsiteY2" fmla="*/ 4781792 h 9620233"/>
              <a:gd name="connsiteX3" fmla="*/ 368805 w 4173362"/>
              <a:gd name="connsiteY3" fmla="*/ 231565 h 9620233"/>
              <a:gd name="connsiteX4" fmla="*/ 4173362 w 4173362"/>
              <a:gd name="connsiteY4" fmla="*/ 209792 h 9620233"/>
              <a:gd name="connsiteX5" fmla="*/ 2249312 w 4173362"/>
              <a:gd name="connsiteY5" fmla="*/ 4781792 h 9620233"/>
              <a:gd name="connsiteX6" fmla="*/ 4173362 w 4173362"/>
              <a:gd name="connsiteY6" fmla="*/ 9353792 h 9620233"/>
              <a:gd name="connsiteX0" fmla="*/ 3897914 w 3897914"/>
              <a:gd name="connsiteY0" fmla="*/ 9353792 h 9620233"/>
              <a:gd name="connsiteX1" fmla="*/ 584 w 3897914"/>
              <a:gd name="connsiteY1" fmla="*/ 9443804 h 9620233"/>
              <a:gd name="connsiteX2" fmla="*/ 49814 w 3897914"/>
              <a:gd name="connsiteY2" fmla="*/ 4781792 h 9620233"/>
              <a:gd name="connsiteX3" fmla="*/ 93357 w 3897914"/>
              <a:gd name="connsiteY3" fmla="*/ 231565 h 9620233"/>
              <a:gd name="connsiteX4" fmla="*/ 3897914 w 3897914"/>
              <a:gd name="connsiteY4" fmla="*/ 209792 h 9620233"/>
              <a:gd name="connsiteX5" fmla="*/ 1973864 w 3897914"/>
              <a:gd name="connsiteY5" fmla="*/ 4781792 h 9620233"/>
              <a:gd name="connsiteX6" fmla="*/ 3897914 w 3897914"/>
              <a:gd name="connsiteY6" fmla="*/ 9353792 h 9620233"/>
              <a:gd name="connsiteX0" fmla="*/ 3897892 w 3897894"/>
              <a:gd name="connsiteY0" fmla="*/ 9353792 h 9446913"/>
              <a:gd name="connsiteX1" fmla="*/ 562 w 3897894"/>
              <a:gd name="connsiteY1" fmla="*/ 9443804 h 9446913"/>
              <a:gd name="connsiteX2" fmla="*/ 49792 w 3897894"/>
              <a:gd name="connsiteY2" fmla="*/ 4781792 h 9446913"/>
              <a:gd name="connsiteX3" fmla="*/ 93335 w 3897894"/>
              <a:gd name="connsiteY3" fmla="*/ 231565 h 9446913"/>
              <a:gd name="connsiteX4" fmla="*/ 3897892 w 3897894"/>
              <a:gd name="connsiteY4" fmla="*/ 209792 h 9446913"/>
              <a:gd name="connsiteX5" fmla="*/ 1973842 w 3897894"/>
              <a:gd name="connsiteY5" fmla="*/ 4781792 h 9446913"/>
              <a:gd name="connsiteX6" fmla="*/ 3897892 w 3897894"/>
              <a:gd name="connsiteY6" fmla="*/ 9353792 h 9446913"/>
              <a:gd name="connsiteX0" fmla="*/ 3897892 w 3897894"/>
              <a:gd name="connsiteY0" fmla="*/ 9144000 h 9237121"/>
              <a:gd name="connsiteX1" fmla="*/ 562 w 3897894"/>
              <a:gd name="connsiteY1" fmla="*/ 9234012 h 9237121"/>
              <a:gd name="connsiteX2" fmla="*/ 49792 w 3897894"/>
              <a:gd name="connsiteY2" fmla="*/ 4572000 h 9237121"/>
              <a:gd name="connsiteX3" fmla="*/ 93335 w 3897894"/>
              <a:gd name="connsiteY3" fmla="*/ 21773 h 9237121"/>
              <a:gd name="connsiteX4" fmla="*/ 3897892 w 3897894"/>
              <a:gd name="connsiteY4" fmla="*/ 0 h 9237121"/>
              <a:gd name="connsiteX5" fmla="*/ 1973842 w 3897894"/>
              <a:gd name="connsiteY5" fmla="*/ 4572000 h 9237121"/>
              <a:gd name="connsiteX6" fmla="*/ 3897892 w 3897894"/>
              <a:gd name="connsiteY6" fmla="*/ 9144000 h 9237121"/>
              <a:gd name="connsiteX0" fmla="*/ 3907415 w 3907417"/>
              <a:gd name="connsiteY0" fmla="*/ 9144000 h 9209279"/>
              <a:gd name="connsiteX1" fmla="*/ 560 w 3907417"/>
              <a:gd name="connsiteY1" fmla="*/ 9205440 h 9209279"/>
              <a:gd name="connsiteX2" fmla="*/ 59315 w 3907417"/>
              <a:gd name="connsiteY2" fmla="*/ 4572000 h 9209279"/>
              <a:gd name="connsiteX3" fmla="*/ 102858 w 3907417"/>
              <a:gd name="connsiteY3" fmla="*/ 21773 h 9209279"/>
              <a:gd name="connsiteX4" fmla="*/ 3907415 w 3907417"/>
              <a:gd name="connsiteY4" fmla="*/ 0 h 9209279"/>
              <a:gd name="connsiteX5" fmla="*/ 1983365 w 3907417"/>
              <a:gd name="connsiteY5" fmla="*/ 4572000 h 9209279"/>
              <a:gd name="connsiteX6" fmla="*/ 3907415 w 3907417"/>
              <a:gd name="connsiteY6" fmla="*/ 9144000 h 9209279"/>
              <a:gd name="connsiteX0" fmla="*/ 3907415 w 3907417"/>
              <a:gd name="connsiteY0" fmla="*/ 9182100 h 9211038"/>
              <a:gd name="connsiteX1" fmla="*/ 560 w 3907417"/>
              <a:gd name="connsiteY1" fmla="*/ 9205440 h 9211038"/>
              <a:gd name="connsiteX2" fmla="*/ 59315 w 3907417"/>
              <a:gd name="connsiteY2" fmla="*/ 4572000 h 9211038"/>
              <a:gd name="connsiteX3" fmla="*/ 102858 w 3907417"/>
              <a:gd name="connsiteY3" fmla="*/ 21773 h 9211038"/>
              <a:gd name="connsiteX4" fmla="*/ 3907415 w 3907417"/>
              <a:gd name="connsiteY4" fmla="*/ 0 h 9211038"/>
              <a:gd name="connsiteX5" fmla="*/ 1983365 w 3907417"/>
              <a:gd name="connsiteY5" fmla="*/ 4572000 h 9211038"/>
              <a:gd name="connsiteX6" fmla="*/ 3907415 w 3907417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28382 w 3928384"/>
              <a:gd name="connsiteY0" fmla="*/ 9182100 h 9211038"/>
              <a:gd name="connsiteX1" fmla="*/ 21527 w 3928384"/>
              <a:gd name="connsiteY1" fmla="*/ 9205440 h 9211038"/>
              <a:gd name="connsiteX2" fmla="*/ 80282 w 3928384"/>
              <a:gd name="connsiteY2" fmla="*/ 4572000 h 9211038"/>
              <a:gd name="connsiteX3" fmla="*/ 0 w 3928384"/>
              <a:gd name="connsiteY3" fmla="*/ 31300 h 9211038"/>
              <a:gd name="connsiteX4" fmla="*/ 3928382 w 3928384"/>
              <a:gd name="connsiteY4" fmla="*/ 0 h 9211038"/>
              <a:gd name="connsiteX5" fmla="*/ 2004332 w 3928384"/>
              <a:gd name="connsiteY5" fmla="*/ 4572000 h 9211038"/>
              <a:gd name="connsiteX6" fmla="*/ 3928382 w 3928384"/>
              <a:gd name="connsiteY6" fmla="*/ 9182100 h 9211038"/>
              <a:gd name="connsiteX0" fmla="*/ 3943385 w 3943387"/>
              <a:gd name="connsiteY0" fmla="*/ 9182100 h 9211038"/>
              <a:gd name="connsiteX1" fmla="*/ 36530 w 3943387"/>
              <a:gd name="connsiteY1" fmla="*/ 9205440 h 9211038"/>
              <a:gd name="connsiteX2" fmla="*/ 282 w 3943387"/>
              <a:gd name="connsiteY2" fmla="*/ 4572000 h 9211038"/>
              <a:gd name="connsiteX3" fmla="*/ 15003 w 3943387"/>
              <a:gd name="connsiteY3" fmla="*/ 31300 h 9211038"/>
              <a:gd name="connsiteX4" fmla="*/ 3943385 w 3943387"/>
              <a:gd name="connsiteY4" fmla="*/ 0 h 9211038"/>
              <a:gd name="connsiteX5" fmla="*/ 2019335 w 3943387"/>
              <a:gd name="connsiteY5" fmla="*/ 4572000 h 9211038"/>
              <a:gd name="connsiteX6" fmla="*/ 3943385 w 3943387"/>
              <a:gd name="connsiteY6" fmla="*/ 9182100 h 9211038"/>
              <a:gd name="connsiteX0" fmla="*/ 3943105 w 3943107"/>
              <a:gd name="connsiteY0" fmla="*/ 9182100 h 9200107"/>
              <a:gd name="connsiteX1" fmla="*/ 12499 w 3943107"/>
              <a:gd name="connsiteY1" fmla="*/ 9193568 h 9200107"/>
              <a:gd name="connsiteX2" fmla="*/ 2 w 3943107"/>
              <a:gd name="connsiteY2" fmla="*/ 4572000 h 9200107"/>
              <a:gd name="connsiteX3" fmla="*/ 14723 w 3943107"/>
              <a:gd name="connsiteY3" fmla="*/ 31300 h 9200107"/>
              <a:gd name="connsiteX4" fmla="*/ 3943105 w 3943107"/>
              <a:gd name="connsiteY4" fmla="*/ 0 h 9200107"/>
              <a:gd name="connsiteX5" fmla="*/ 2019055 w 3943107"/>
              <a:gd name="connsiteY5" fmla="*/ 4572000 h 9200107"/>
              <a:gd name="connsiteX6" fmla="*/ 3943105 w 394310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2019125 w 3943177"/>
              <a:gd name="connsiteY5" fmla="*/ 4572000 h 9200107"/>
              <a:gd name="connsiteX6" fmla="*/ 3943175 w 3943177"/>
              <a:gd name="connsiteY6" fmla="*/ 9182100 h 9200107"/>
              <a:gd name="connsiteX0" fmla="*/ 3943175 w 3943177"/>
              <a:gd name="connsiteY0" fmla="*/ 9182100 h 9200107"/>
              <a:gd name="connsiteX1" fmla="*/ 12569 w 3943177"/>
              <a:gd name="connsiteY1" fmla="*/ 9193568 h 9200107"/>
              <a:gd name="connsiteX2" fmla="*/ 72 w 3943177"/>
              <a:gd name="connsiteY2" fmla="*/ 4572000 h 9200107"/>
              <a:gd name="connsiteX3" fmla="*/ 26668 w 3943177"/>
              <a:gd name="connsiteY3" fmla="*/ 7549 h 9200107"/>
              <a:gd name="connsiteX4" fmla="*/ 3943175 w 3943177"/>
              <a:gd name="connsiteY4" fmla="*/ 0 h 9200107"/>
              <a:gd name="connsiteX5" fmla="*/ 1287125 w 3943177"/>
              <a:gd name="connsiteY5" fmla="*/ 4572003 h 9200107"/>
              <a:gd name="connsiteX6" fmla="*/ 3943175 w 3943177"/>
              <a:gd name="connsiteY6" fmla="*/ 9182100 h 9200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177" h="9200107">
                <a:moveTo>
                  <a:pt x="3943175" y="9182100"/>
                </a:moveTo>
                <a:cubicBezTo>
                  <a:pt x="3946797" y="9162335"/>
                  <a:pt x="-42116" y="9218589"/>
                  <a:pt x="12569" y="9193568"/>
                </a:cubicBezTo>
                <a:cubicBezTo>
                  <a:pt x="53608" y="9236789"/>
                  <a:pt x="-2278" y="6103003"/>
                  <a:pt x="72" y="4572000"/>
                </a:cubicBezTo>
                <a:cubicBezTo>
                  <a:pt x="2422" y="3040997"/>
                  <a:pt x="40411" y="5274"/>
                  <a:pt x="26668" y="7549"/>
                </a:cubicBezTo>
                <a:lnTo>
                  <a:pt x="3943175" y="0"/>
                </a:lnTo>
                <a:cubicBezTo>
                  <a:pt x="2731957" y="1079303"/>
                  <a:pt x="1287125" y="3041653"/>
                  <a:pt x="1287125" y="4572003"/>
                </a:cubicBezTo>
                <a:cubicBezTo>
                  <a:pt x="1287125" y="6102353"/>
                  <a:pt x="2731957" y="8102797"/>
                  <a:pt x="3943175" y="9182100"/>
                </a:cubicBezTo>
                <a:close/>
              </a:path>
            </a:pathLst>
          </a:custGeom>
          <a:solidFill>
            <a:srgbClr val="095CA6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759215-C897-7843-3D92-EB79A30AE0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29803"/>
            <a:ext cx="1752600" cy="711556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6F6E4901-54E5-FD98-8700-1BFBF049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FY26 Federal Funding Changes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2D6004E3-261C-E8F8-64A9-090B2DF85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371600"/>
            <a:ext cx="11353800" cy="47545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/>
              <a:t>HUD is placing increased emphasis on projects that demonstrate:</a:t>
            </a:r>
          </a:p>
          <a:p>
            <a:pPr marL="400050" lvl="1" indent="0">
              <a:buNone/>
            </a:pPr>
            <a:r>
              <a:rPr lang="en-US" sz="2200"/>
              <a:t>✓ Housing stability</a:t>
            </a:r>
            <a:br>
              <a:rPr lang="en-US" sz="2200"/>
            </a:br>
            <a:r>
              <a:rPr lang="en-US" sz="2200"/>
              <a:t>✓ Recovery supports</a:t>
            </a:r>
            <a:br>
              <a:rPr lang="en-US" sz="2200"/>
            </a:br>
            <a:r>
              <a:rPr lang="en-US" sz="2200"/>
              <a:t>✓ Employment/self-sufficiency</a:t>
            </a:r>
            <a:br>
              <a:rPr lang="en-US" sz="2200"/>
            </a:br>
            <a:r>
              <a:rPr lang="en-US" sz="2200"/>
              <a:t>✓ Strong supportive services</a:t>
            </a:r>
            <a:br>
              <a:rPr lang="en-US" sz="2200"/>
            </a:br>
            <a:r>
              <a:rPr lang="en-US" sz="2200"/>
              <a:t>✓ Targeted interventions</a:t>
            </a:r>
          </a:p>
          <a:p>
            <a:pPr marL="0" indent="0">
              <a:buNone/>
            </a:pPr>
            <a:r>
              <a:rPr lang="en-US"/>
              <a:t>Applicants should demonstrate: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>
                <a:latin typeface="+mn-lt"/>
              </a:rPr>
              <a:t>How participants will achieve long-term stability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>
                <a:latin typeface="+mn-lt"/>
              </a:rPr>
              <a:t>How partnerships support outcomes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>
                <a:latin typeface="+mn-lt"/>
              </a:rPr>
              <a:t>How success </a:t>
            </a:r>
            <a:r>
              <a:rPr lang="en-US" sz="2200"/>
              <a:t>will be measured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553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6c27d9e-69ac-43f3-9988-8c1b5a4bed5e" xsi:nil="true"/>
    <lcf76f155ced4ddcb4097134ff3c332f xmlns="9ce8b8fd-c27c-49bd-8aec-571b8368c17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3801D8CFD0BB4BB9733C304BC22268" ma:contentTypeVersion="18" ma:contentTypeDescription="Create a new document." ma:contentTypeScope="" ma:versionID="b8511cbb3e4304954f012f0b4c8e57b1">
  <xsd:schema xmlns:xsd="http://www.w3.org/2001/XMLSchema" xmlns:xs="http://www.w3.org/2001/XMLSchema" xmlns:p="http://schemas.microsoft.com/office/2006/metadata/properties" xmlns:ns3="9ce8b8fd-c27c-49bd-8aec-571b8368c17d" xmlns:ns4="95d61beb-0437-42c4-92f4-4d41352853d2" xmlns:ns5="a6c27d9e-69ac-43f3-9988-8c1b5a4bed5e" targetNamespace="http://schemas.microsoft.com/office/2006/metadata/properties" ma:root="true" ma:fieldsID="9272171882742334b705fdabb7bab965" ns3:_="" ns4:_="" ns5:_="">
    <xsd:import namespace="9ce8b8fd-c27c-49bd-8aec-571b8368c17d"/>
    <xsd:import namespace="95d61beb-0437-42c4-92f4-4d41352853d2"/>
    <xsd:import namespace="a6c27d9e-69ac-43f3-9988-8c1b5a4bed5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4:SharedWithUsers" minOccurs="0"/>
                <xsd:element ref="ns4:SharedWithDetails" minOccurs="0"/>
                <xsd:element ref="ns3:MediaServiceObjectDetectorVersions" minOccurs="0"/>
                <xsd:element ref="ns3:lcf76f155ced4ddcb4097134ff3c332f" minOccurs="0"/>
                <xsd:element ref="ns5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e8b8fd-c27c-49bd-8aec-571b8368c1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bc5364a-a0ee-4202-833c-7e0e885a34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d61beb-0437-42c4-92f4-4d41352853d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c27d9e-69ac-43f3-9988-8c1b5a4bed5e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1f09460b-aaae-4f58-8a7f-713c842692f5}" ma:internalName="TaxCatchAll" ma:showField="CatchAllData" ma:web="a6c27d9e-69ac-43f3-9988-8c1b5a4bed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 ma:index="8" ma:displayName="Category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979221-6E07-4BA2-A62E-FE6E766BF5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AFA45C-F1C1-46E0-AFFF-A629040297D5}">
  <ds:schemaRefs>
    <ds:schemaRef ds:uri="9ce8b8fd-c27c-49bd-8aec-571b8368c17d"/>
    <ds:schemaRef ds:uri="a6c27d9e-69ac-43f3-9988-8c1b5a4bed5e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641DDAB-B061-4EF3-9656-43CB55F68C13}">
  <ds:schemaRefs>
    <ds:schemaRef ds:uri="95d61beb-0437-42c4-92f4-4d41352853d2"/>
    <ds:schemaRef ds:uri="9ce8b8fd-c27c-49bd-8aec-571b8368c17d"/>
    <ds:schemaRef ds:uri="a6c27d9e-69ac-43f3-9988-8c1b5a4bed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Community-Partnership-PowerPoint-Template (3)</Template>
  <Application>Microsoft Office PowerPoint</Application>
  <PresentationFormat>Widescreen</PresentationFormat>
  <Slides>18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Ozarks Alliance to End Homelessness FY26 HUD CoC Competition </vt:lpstr>
      <vt:lpstr>Welcome &amp; Training Objectives</vt:lpstr>
      <vt:lpstr>HUD Continuum of Care Overview </vt:lpstr>
      <vt:lpstr>Ozarks Alliance to End Homelessness  </vt:lpstr>
      <vt:lpstr>FY2026 Funding Overview</vt:lpstr>
      <vt:lpstr>Understanding Available Funding Sources</vt:lpstr>
      <vt:lpstr>New Projects vs Reallocation Projects</vt:lpstr>
      <vt:lpstr>Transition Grants</vt:lpstr>
      <vt:lpstr>FY26 Federal Funding Changes</vt:lpstr>
      <vt:lpstr>National Scoring Process</vt:lpstr>
      <vt:lpstr>Local Rank and Review</vt:lpstr>
      <vt:lpstr>Eligible New Project Types </vt:lpstr>
      <vt:lpstr>Prioritized Vulnerable Populations </vt:lpstr>
      <vt:lpstr>Things to do Before Applying </vt:lpstr>
      <vt:lpstr>Application Timeline*</vt:lpstr>
      <vt:lpstr>Key Takeaways</vt:lpstr>
      <vt:lpstr>HUD CoC Resource Page: HUD Exchange</vt:lpstr>
      <vt:lpstr>MO-600 Continuum of Care Ozarks Alliance to End Homelessness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Melody Shuck</dc:creator>
  <cp:revision>1</cp:revision>
  <dcterms:created xsi:type="dcterms:W3CDTF">2025-10-14T19:25:06Z</dcterms:created>
  <dcterms:modified xsi:type="dcterms:W3CDTF">2026-07-13T17:29:02Z</dcterms:modified>
  <cp:category>General: Forms and Templates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0x010100443801D8CFD0BB4BB9733C304BC22268</vt:lpwstr>
  </property>
  <property fmtid="{D5CDD505-2E9C-101B-9397-08002B2CF9AE}" pid="3" name="MediaServiceImageTags">
    <vt:lpwstr/>
  </property>
</Properties>
</file>